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96" r:id="rId3"/>
    <p:sldId id="297" r:id="rId4"/>
    <p:sldId id="298" r:id="rId5"/>
    <p:sldId id="299" r:id="rId6"/>
    <p:sldId id="300" r:id="rId7"/>
    <p:sldId id="301" r:id="rId8"/>
    <p:sldId id="30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9B34F7-DA2F-4231-ADFE-4224596E922D}" v="36" dt="2025-02-28T05:11:27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 snapToGrid="0">
      <p:cViewPr varScale="1">
        <p:scale>
          <a:sx n="78" d="100"/>
          <a:sy n="78" d="100"/>
        </p:scale>
        <p:origin x="81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don Faber" userId="283078af9f1d5b1b" providerId="LiveId" clId="{E39B34F7-DA2F-4231-ADFE-4224596E922D}"/>
    <pc:docChg chg="undo custSel addSld delSld modSld">
      <pc:chgData name="Brandon Faber" userId="283078af9f1d5b1b" providerId="LiveId" clId="{E39B34F7-DA2F-4231-ADFE-4224596E922D}" dt="2025-02-28T19:24:41.383" v="1055" actId="1076"/>
      <pc:docMkLst>
        <pc:docMk/>
      </pc:docMkLst>
      <pc:sldChg chg="addSp delSp modSp mod">
        <pc:chgData name="Brandon Faber" userId="283078af9f1d5b1b" providerId="LiveId" clId="{E39B34F7-DA2F-4231-ADFE-4224596E922D}" dt="2025-02-28T03:27:56.179" v="115" actId="255"/>
        <pc:sldMkLst>
          <pc:docMk/>
          <pc:sldMk cId="3900251664" sldId="257"/>
        </pc:sldMkLst>
        <pc:spChg chg="del">
          <ac:chgData name="Brandon Faber" userId="283078af9f1d5b1b" providerId="LiveId" clId="{E39B34F7-DA2F-4231-ADFE-4224596E922D}" dt="2025-02-28T03:23:29.712" v="0" actId="478"/>
          <ac:spMkLst>
            <pc:docMk/>
            <pc:sldMk cId="3900251664" sldId="257"/>
            <ac:spMk id="2" creationId="{F28716A4-4CFE-2E0B-7DCF-E27D6FE29DBA}"/>
          </ac:spMkLst>
        </pc:spChg>
        <pc:spChg chg="add del mod">
          <ac:chgData name="Brandon Faber" userId="283078af9f1d5b1b" providerId="LiveId" clId="{E39B34F7-DA2F-4231-ADFE-4224596E922D}" dt="2025-02-28T03:23:31.408" v="1" actId="478"/>
          <ac:spMkLst>
            <pc:docMk/>
            <pc:sldMk cId="3900251664" sldId="257"/>
            <ac:spMk id="4" creationId="{D75E35A4-87D5-EE7D-14C2-9DCE360DA6A5}"/>
          </ac:spMkLst>
        </pc:spChg>
        <pc:spChg chg="add mod">
          <ac:chgData name="Brandon Faber" userId="283078af9f1d5b1b" providerId="LiveId" clId="{E39B34F7-DA2F-4231-ADFE-4224596E922D}" dt="2025-02-28T03:25:46.482" v="49" actId="20577"/>
          <ac:spMkLst>
            <pc:docMk/>
            <pc:sldMk cId="3900251664" sldId="257"/>
            <ac:spMk id="5" creationId="{B4497A44-F3FE-223C-5984-811425197E4E}"/>
          </ac:spMkLst>
        </pc:spChg>
        <pc:spChg chg="add mod">
          <ac:chgData name="Brandon Faber" userId="283078af9f1d5b1b" providerId="LiveId" clId="{E39B34F7-DA2F-4231-ADFE-4224596E922D}" dt="2025-02-28T03:27:56.179" v="115" actId="255"/>
          <ac:spMkLst>
            <pc:docMk/>
            <pc:sldMk cId="3900251664" sldId="257"/>
            <ac:spMk id="6" creationId="{8C1ECF8D-F0A9-11EF-A7A7-79D83464FD6B}"/>
          </ac:spMkLst>
        </pc:spChg>
      </pc:sldChg>
      <pc:sldChg chg="del">
        <pc:chgData name="Brandon Faber" userId="283078af9f1d5b1b" providerId="LiveId" clId="{E39B34F7-DA2F-4231-ADFE-4224596E922D}" dt="2025-02-28T03:26:31.883" v="55" actId="47"/>
        <pc:sldMkLst>
          <pc:docMk/>
          <pc:sldMk cId="596205186" sldId="258"/>
        </pc:sldMkLst>
      </pc:sldChg>
      <pc:sldChg chg="del">
        <pc:chgData name="Brandon Faber" userId="283078af9f1d5b1b" providerId="LiveId" clId="{E39B34F7-DA2F-4231-ADFE-4224596E922D}" dt="2025-02-28T03:23:46.848" v="3" actId="2696"/>
        <pc:sldMkLst>
          <pc:docMk/>
          <pc:sldMk cId="354114182" sldId="259"/>
        </pc:sldMkLst>
      </pc:sldChg>
      <pc:sldChg chg="del">
        <pc:chgData name="Brandon Faber" userId="283078af9f1d5b1b" providerId="LiveId" clId="{E39B34F7-DA2F-4231-ADFE-4224596E922D}" dt="2025-02-28T03:26:40.665" v="73" actId="47"/>
        <pc:sldMkLst>
          <pc:docMk/>
          <pc:sldMk cId="1766209918" sldId="260"/>
        </pc:sldMkLst>
      </pc:sldChg>
      <pc:sldChg chg="del">
        <pc:chgData name="Brandon Faber" userId="283078af9f1d5b1b" providerId="LiveId" clId="{E39B34F7-DA2F-4231-ADFE-4224596E922D}" dt="2025-02-28T03:26:41.530" v="75" actId="47"/>
        <pc:sldMkLst>
          <pc:docMk/>
          <pc:sldMk cId="3026268636" sldId="261"/>
        </pc:sldMkLst>
      </pc:sldChg>
      <pc:sldChg chg="del">
        <pc:chgData name="Brandon Faber" userId="283078af9f1d5b1b" providerId="LiveId" clId="{E39B34F7-DA2F-4231-ADFE-4224596E922D}" dt="2025-02-28T03:26:41.934" v="76" actId="47"/>
        <pc:sldMkLst>
          <pc:docMk/>
          <pc:sldMk cId="1076812736" sldId="262"/>
        </pc:sldMkLst>
      </pc:sldChg>
      <pc:sldChg chg="del">
        <pc:chgData name="Brandon Faber" userId="283078af9f1d5b1b" providerId="LiveId" clId="{E39B34F7-DA2F-4231-ADFE-4224596E922D}" dt="2025-02-28T03:26:43.693" v="80" actId="47"/>
        <pc:sldMkLst>
          <pc:docMk/>
          <pc:sldMk cId="2906090942" sldId="271"/>
        </pc:sldMkLst>
      </pc:sldChg>
      <pc:sldChg chg="del">
        <pc:chgData name="Brandon Faber" userId="283078af9f1d5b1b" providerId="LiveId" clId="{E39B34F7-DA2F-4231-ADFE-4224596E922D}" dt="2025-02-28T03:26:37.833" v="67" actId="47"/>
        <pc:sldMkLst>
          <pc:docMk/>
          <pc:sldMk cId="3501073085" sldId="272"/>
        </pc:sldMkLst>
      </pc:sldChg>
      <pc:sldChg chg="del">
        <pc:chgData name="Brandon Faber" userId="283078af9f1d5b1b" providerId="LiveId" clId="{E39B34F7-DA2F-4231-ADFE-4224596E922D}" dt="2025-02-28T03:26:38.303" v="68" actId="47"/>
        <pc:sldMkLst>
          <pc:docMk/>
          <pc:sldMk cId="1735950550" sldId="273"/>
        </pc:sldMkLst>
      </pc:sldChg>
      <pc:sldChg chg="del">
        <pc:chgData name="Brandon Faber" userId="283078af9f1d5b1b" providerId="LiveId" clId="{E39B34F7-DA2F-4231-ADFE-4224596E922D}" dt="2025-02-28T03:26:42.786" v="78" actId="47"/>
        <pc:sldMkLst>
          <pc:docMk/>
          <pc:sldMk cId="1915364111" sldId="274"/>
        </pc:sldMkLst>
      </pc:sldChg>
      <pc:sldChg chg="delSp del mod">
        <pc:chgData name="Brandon Faber" userId="283078af9f1d5b1b" providerId="LiveId" clId="{E39B34F7-DA2F-4231-ADFE-4224596E922D}" dt="2025-02-28T05:18:36.527" v="1054" actId="2696"/>
        <pc:sldMkLst>
          <pc:docMk/>
          <pc:sldMk cId="1195366166" sldId="275"/>
        </pc:sldMkLst>
        <pc:spChg chg="del">
          <ac:chgData name="Brandon Faber" userId="283078af9f1d5b1b" providerId="LiveId" clId="{E39B34F7-DA2F-4231-ADFE-4224596E922D}" dt="2025-02-28T05:18:25.003" v="1052" actId="478"/>
          <ac:spMkLst>
            <pc:docMk/>
            <pc:sldMk cId="1195366166" sldId="275"/>
            <ac:spMk id="3" creationId="{CFE17527-CF0C-09C5-1221-BDB72BA1A444}"/>
          </ac:spMkLst>
        </pc:spChg>
        <pc:spChg chg="del">
          <ac:chgData name="Brandon Faber" userId="283078af9f1d5b1b" providerId="LiveId" clId="{E39B34F7-DA2F-4231-ADFE-4224596E922D}" dt="2025-02-28T05:18:27.779" v="1053" actId="478"/>
          <ac:spMkLst>
            <pc:docMk/>
            <pc:sldMk cId="1195366166" sldId="275"/>
            <ac:spMk id="4" creationId="{0E4DEEC1-5BFD-E040-A2D7-4DC196F9C457}"/>
          </ac:spMkLst>
        </pc:spChg>
      </pc:sldChg>
      <pc:sldChg chg="del">
        <pc:chgData name="Brandon Faber" userId="283078af9f1d5b1b" providerId="LiveId" clId="{E39B34F7-DA2F-4231-ADFE-4224596E922D}" dt="2025-02-28T03:26:38.862" v="69" actId="47"/>
        <pc:sldMkLst>
          <pc:docMk/>
          <pc:sldMk cId="2930311775" sldId="276"/>
        </pc:sldMkLst>
      </pc:sldChg>
      <pc:sldChg chg="del">
        <pc:chgData name="Brandon Faber" userId="283078af9f1d5b1b" providerId="LiveId" clId="{E39B34F7-DA2F-4231-ADFE-4224596E922D}" dt="2025-02-28T03:26:39.358" v="70" actId="47"/>
        <pc:sldMkLst>
          <pc:docMk/>
          <pc:sldMk cId="3730388015" sldId="277"/>
        </pc:sldMkLst>
      </pc:sldChg>
      <pc:sldChg chg="del">
        <pc:chgData name="Brandon Faber" userId="283078af9f1d5b1b" providerId="LiveId" clId="{E39B34F7-DA2F-4231-ADFE-4224596E922D}" dt="2025-02-28T03:26:39.823" v="71" actId="47"/>
        <pc:sldMkLst>
          <pc:docMk/>
          <pc:sldMk cId="476926381" sldId="278"/>
        </pc:sldMkLst>
      </pc:sldChg>
      <pc:sldChg chg="del">
        <pc:chgData name="Brandon Faber" userId="283078af9f1d5b1b" providerId="LiveId" clId="{E39B34F7-DA2F-4231-ADFE-4224596E922D}" dt="2025-02-28T03:26:41.066" v="74" actId="47"/>
        <pc:sldMkLst>
          <pc:docMk/>
          <pc:sldMk cId="3006950896" sldId="279"/>
        </pc:sldMkLst>
      </pc:sldChg>
      <pc:sldChg chg="del">
        <pc:chgData name="Brandon Faber" userId="283078af9f1d5b1b" providerId="LiveId" clId="{E39B34F7-DA2F-4231-ADFE-4224596E922D}" dt="2025-02-28T03:26:40.247" v="72" actId="47"/>
        <pc:sldMkLst>
          <pc:docMk/>
          <pc:sldMk cId="2106619363" sldId="280"/>
        </pc:sldMkLst>
      </pc:sldChg>
      <pc:sldChg chg="del">
        <pc:chgData name="Brandon Faber" userId="283078af9f1d5b1b" providerId="LiveId" clId="{E39B34F7-DA2F-4231-ADFE-4224596E922D}" dt="2025-02-28T03:26:33.237" v="57" actId="47"/>
        <pc:sldMkLst>
          <pc:docMk/>
          <pc:sldMk cId="1880322277" sldId="281"/>
        </pc:sldMkLst>
      </pc:sldChg>
      <pc:sldChg chg="del">
        <pc:chgData name="Brandon Faber" userId="283078af9f1d5b1b" providerId="LiveId" clId="{E39B34F7-DA2F-4231-ADFE-4224596E922D}" dt="2025-02-28T03:26:33.759" v="58" actId="47"/>
        <pc:sldMkLst>
          <pc:docMk/>
          <pc:sldMk cId="96846540" sldId="282"/>
        </pc:sldMkLst>
      </pc:sldChg>
      <pc:sldChg chg="del">
        <pc:chgData name="Brandon Faber" userId="283078af9f1d5b1b" providerId="LiveId" clId="{E39B34F7-DA2F-4231-ADFE-4224596E922D}" dt="2025-02-28T03:26:34.293" v="59" actId="47"/>
        <pc:sldMkLst>
          <pc:docMk/>
          <pc:sldMk cId="2831689082" sldId="283"/>
        </pc:sldMkLst>
      </pc:sldChg>
      <pc:sldChg chg="del">
        <pc:chgData name="Brandon Faber" userId="283078af9f1d5b1b" providerId="LiveId" clId="{E39B34F7-DA2F-4231-ADFE-4224596E922D}" dt="2025-02-28T03:26:42.365" v="77" actId="47"/>
        <pc:sldMkLst>
          <pc:docMk/>
          <pc:sldMk cId="3555438407" sldId="284"/>
        </pc:sldMkLst>
      </pc:sldChg>
      <pc:sldChg chg="del">
        <pc:chgData name="Brandon Faber" userId="283078af9f1d5b1b" providerId="LiveId" clId="{E39B34F7-DA2F-4231-ADFE-4224596E922D}" dt="2025-02-28T03:23:43.329" v="2" actId="2696"/>
        <pc:sldMkLst>
          <pc:docMk/>
          <pc:sldMk cId="1616719699" sldId="285"/>
        </pc:sldMkLst>
      </pc:sldChg>
      <pc:sldChg chg="del">
        <pc:chgData name="Brandon Faber" userId="283078af9f1d5b1b" providerId="LiveId" clId="{E39B34F7-DA2F-4231-ADFE-4224596E922D}" dt="2025-02-28T03:26:43.203" v="79" actId="47"/>
        <pc:sldMkLst>
          <pc:docMk/>
          <pc:sldMk cId="2384554870" sldId="286"/>
        </pc:sldMkLst>
      </pc:sldChg>
      <pc:sldChg chg="del">
        <pc:chgData name="Brandon Faber" userId="283078af9f1d5b1b" providerId="LiveId" clId="{E39B34F7-DA2F-4231-ADFE-4224596E922D}" dt="2025-02-28T03:26:44.527" v="81" actId="47"/>
        <pc:sldMkLst>
          <pc:docMk/>
          <pc:sldMk cId="2893506684" sldId="287"/>
        </pc:sldMkLst>
      </pc:sldChg>
      <pc:sldChg chg="del">
        <pc:chgData name="Brandon Faber" userId="283078af9f1d5b1b" providerId="LiveId" clId="{E39B34F7-DA2F-4231-ADFE-4224596E922D}" dt="2025-02-28T03:26:45.486" v="82" actId="47"/>
        <pc:sldMkLst>
          <pc:docMk/>
          <pc:sldMk cId="1769302116" sldId="288"/>
        </pc:sldMkLst>
      </pc:sldChg>
      <pc:sldChg chg="del">
        <pc:chgData name="Brandon Faber" userId="283078af9f1d5b1b" providerId="LiveId" clId="{E39B34F7-DA2F-4231-ADFE-4224596E922D}" dt="2025-02-28T03:26:34.746" v="60" actId="47"/>
        <pc:sldMkLst>
          <pc:docMk/>
          <pc:sldMk cId="2867248245" sldId="289"/>
        </pc:sldMkLst>
      </pc:sldChg>
      <pc:sldChg chg="del">
        <pc:chgData name="Brandon Faber" userId="283078af9f1d5b1b" providerId="LiveId" clId="{E39B34F7-DA2F-4231-ADFE-4224596E922D}" dt="2025-02-28T03:26:35.657" v="62" actId="47"/>
        <pc:sldMkLst>
          <pc:docMk/>
          <pc:sldMk cId="422513362" sldId="290"/>
        </pc:sldMkLst>
      </pc:sldChg>
      <pc:sldChg chg="del">
        <pc:chgData name="Brandon Faber" userId="283078af9f1d5b1b" providerId="LiveId" clId="{E39B34F7-DA2F-4231-ADFE-4224596E922D}" dt="2025-02-28T03:26:36.115" v="63" actId="47"/>
        <pc:sldMkLst>
          <pc:docMk/>
          <pc:sldMk cId="782179504" sldId="291"/>
        </pc:sldMkLst>
      </pc:sldChg>
      <pc:sldChg chg="del">
        <pc:chgData name="Brandon Faber" userId="283078af9f1d5b1b" providerId="LiveId" clId="{E39B34F7-DA2F-4231-ADFE-4224596E922D}" dt="2025-02-28T03:26:37.417" v="66" actId="47"/>
        <pc:sldMkLst>
          <pc:docMk/>
          <pc:sldMk cId="2068934313" sldId="292"/>
        </pc:sldMkLst>
      </pc:sldChg>
      <pc:sldChg chg="del">
        <pc:chgData name="Brandon Faber" userId="283078af9f1d5b1b" providerId="LiveId" clId="{E39B34F7-DA2F-4231-ADFE-4224596E922D}" dt="2025-02-28T03:26:36.576" v="64" actId="47"/>
        <pc:sldMkLst>
          <pc:docMk/>
          <pc:sldMk cId="4158082855" sldId="293"/>
        </pc:sldMkLst>
      </pc:sldChg>
      <pc:sldChg chg="del">
        <pc:chgData name="Brandon Faber" userId="283078af9f1d5b1b" providerId="LiveId" clId="{E39B34F7-DA2F-4231-ADFE-4224596E922D}" dt="2025-02-28T03:26:36.985" v="65" actId="47"/>
        <pc:sldMkLst>
          <pc:docMk/>
          <pc:sldMk cId="629535260" sldId="294"/>
        </pc:sldMkLst>
      </pc:sldChg>
      <pc:sldChg chg="del">
        <pc:chgData name="Brandon Faber" userId="283078af9f1d5b1b" providerId="LiveId" clId="{E39B34F7-DA2F-4231-ADFE-4224596E922D}" dt="2025-02-28T03:26:35.221" v="61" actId="47"/>
        <pc:sldMkLst>
          <pc:docMk/>
          <pc:sldMk cId="1299287784" sldId="295"/>
        </pc:sldMkLst>
      </pc:sldChg>
      <pc:sldChg chg="addSp delSp modSp add del mod">
        <pc:chgData name="Brandon Faber" userId="283078af9f1d5b1b" providerId="LiveId" clId="{E39B34F7-DA2F-4231-ADFE-4224596E922D}" dt="2025-02-28T04:34:03.710" v="971" actId="208"/>
        <pc:sldMkLst>
          <pc:docMk/>
          <pc:sldMk cId="4004611330" sldId="296"/>
        </pc:sldMkLst>
        <pc:spChg chg="del">
          <ac:chgData name="Brandon Faber" userId="283078af9f1d5b1b" providerId="LiveId" clId="{E39B34F7-DA2F-4231-ADFE-4224596E922D}" dt="2025-02-28T03:26:11.019" v="53" actId="478"/>
          <ac:spMkLst>
            <pc:docMk/>
            <pc:sldMk cId="4004611330" sldId="296"/>
            <ac:spMk id="2" creationId="{8E25A815-79D4-6F13-E6B6-1CD93559AE35}"/>
          </ac:spMkLst>
        </pc:spChg>
        <pc:spChg chg="del">
          <ac:chgData name="Brandon Faber" userId="283078af9f1d5b1b" providerId="LiveId" clId="{E39B34F7-DA2F-4231-ADFE-4224596E922D}" dt="2025-02-28T03:26:03.325" v="51" actId="478"/>
          <ac:spMkLst>
            <pc:docMk/>
            <pc:sldMk cId="4004611330" sldId="296"/>
            <ac:spMk id="3" creationId="{37FB4EB3-7C9B-A1CB-E93C-C6633398D4C6}"/>
          </ac:spMkLst>
        </pc:spChg>
        <pc:spChg chg="add del mod">
          <ac:chgData name="Brandon Faber" userId="283078af9f1d5b1b" providerId="LiveId" clId="{E39B34F7-DA2F-4231-ADFE-4224596E922D}" dt="2025-02-28T03:26:07.842" v="52" actId="478"/>
          <ac:spMkLst>
            <pc:docMk/>
            <pc:sldMk cId="4004611330" sldId="296"/>
            <ac:spMk id="5" creationId="{4D150E9A-FE3A-2717-94FB-12DCD0BB79D8}"/>
          </ac:spMkLst>
        </pc:spChg>
        <pc:spChg chg="add del mod">
          <ac:chgData name="Brandon Faber" userId="283078af9f1d5b1b" providerId="LiveId" clId="{E39B34F7-DA2F-4231-ADFE-4224596E922D}" dt="2025-02-28T03:26:12.359" v="54" actId="478"/>
          <ac:spMkLst>
            <pc:docMk/>
            <pc:sldMk cId="4004611330" sldId="296"/>
            <ac:spMk id="7" creationId="{ECD2CE44-5525-2DD3-4D5B-C824CB008A0C}"/>
          </ac:spMkLst>
        </pc:spChg>
        <pc:spChg chg="add mod">
          <ac:chgData name="Brandon Faber" userId="283078af9f1d5b1b" providerId="LiveId" clId="{E39B34F7-DA2F-4231-ADFE-4224596E922D}" dt="2025-02-28T03:31:16.158" v="136" actId="1076"/>
          <ac:spMkLst>
            <pc:docMk/>
            <pc:sldMk cId="4004611330" sldId="296"/>
            <ac:spMk id="10" creationId="{DB3DFE0F-18D1-649D-6331-A9ADA942119C}"/>
          </ac:spMkLst>
        </pc:spChg>
        <pc:spChg chg="add mod">
          <ac:chgData name="Brandon Faber" userId="283078af9f1d5b1b" providerId="LiveId" clId="{E39B34F7-DA2F-4231-ADFE-4224596E922D}" dt="2025-02-28T04:34:03.710" v="971" actId="208"/>
          <ac:spMkLst>
            <pc:docMk/>
            <pc:sldMk cId="4004611330" sldId="296"/>
            <ac:spMk id="13" creationId="{040861F7-96D1-9A24-D69F-75CDC1E57098}"/>
          </ac:spMkLst>
        </pc:spChg>
        <pc:picChg chg="add mod">
          <ac:chgData name="Brandon Faber" userId="283078af9f1d5b1b" providerId="LiveId" clId="{E39B34F7-DA2F-4231-ADFE-4224596E922D}" dt="2025-02-28T03:31:12.407" v="135" actId="1076"/>
          <ac:picMkLst>
            <pc:docMk/>
            <pc:sldMk cId="4004611330" sldId="296"/>
            <ac:picMk id="9" creationId="{2B1FAA70-AC65-5E5C-971D-83FFD1E47CEA}"/>
          </ac:picMkLst>
        </pc:picChg>
        <pc:picChg chg="add mod">
          <ac:chgData name="Brandon Faber" userId="283078af9f1d5b1b" providerId="LiveId" clId="{E39B34F7-DA2F-4231-ADFE-4224596E922D}" dt="2025-02-28T03:30:55.828" v="133" actId="1076"/>
          <ac:picMkLst>
            <pc:docMk/>
            <pc:sldMk cId="4004611330" sldId="296"/>
            <ac:picMk id="12" creationId="{F215AE84-A7F2-4B0B-B2F1-106AAC582EC0}"/>
          </ac:picMkLst>
        </pc:picChg>
      </pc:sldChg>
      <pc:sldChg chg="del">
        <pc:chgData name="Brandon Faber" userId="283078af9f1d5b1b" providerId="LiveId" clId="{E39B34F7-DA2F-4231-ADFE-4224596E922D}" dt="2025-02-28T03:26:32.671" v="56" actId="47"/>
        <pc:sldMkLst>
          <pc:docMk/>
          <pc:sldMk cId="184582731" sldId="297"/>
        </pc:sldMkLst>
      </pc:sldChg>
      <pc:sldChg chg="addSp delSp modSp add mod">
        <pc:chgData name="Brandon Faber" userId="283078af9f1d5b1b" providerId="LiveId" clId="{E39B34F7-DA2F-4231-ADFE-4224596E922D}" dt="2025-02-28T04:33:13.949" v="970" actId="14100"/>
        <pc:sldMkLst>
          <pc:docMk/>
          <pc:sldMk cId="3585252012" sldId="297"/>
        </pc:sldMkLst>
        <pc:spChg chg="add mod">
          <ac:chgData name="Brandon Faber" userId="283078af9f1d5b1b" providerId="LiveId" clId="{E39B34F7-DA2F-4231-ADFE-4224596E922D}" dt="2025-02-28T04:30:17.241" v="917" actId="1076"/>
          <ac:spMkLst>
            <pc:docMk/>
            <pc:sldMk cId="3585252012" sldId="297"/>
            <ac:spMk id="4" creationId="{5090D3AB-217E-6AA7-0379-B66543A664A0}"/>
          </ac:spMkLst>
        </pc:spChg>
        <pc:spChg chg="add mod">
          <ac:chgData name="Brandon Faber" userId="283078af9f1d5b1b" providerId="LiveId" clId="{E39B34F7-DA2F-4231-ADFE-4224596E922D}" dt="2025-02-28T04:30:38.377" v="920" actId="1076"/>
          <ac:spMkLst>
            <pc:docMk/>
            <pc:sldMk cId="3585252012" sldId="297"/>
            <ac:spMk id="5" creationId="{FD7FBEA6-60B3-0273-1167-0699CFF71680}"/>
          </ac:spMkLst>
        </pc:spChg>
        <pc:spChg chg="add mod">
          <ac:chgData name="Brandon Faber" userId="283078af9f1d5b1b" providerId="LiveId" clId="{E39B34F7-DA2F-4231-ADFE-4224596E922D}" dt="2025-02-28T04:30:56.109" v="923" actId="1076"/>
          <ac:spMkLst>
            <pc:docMk/>
            <pc:sldMk cId="3585252012" sldId="297"/>
            <ac:spMk id="8" creationId="{74D1ED7E-733A-499B-A161-BF13EC409C8D}"/>
          </ac:spMkLst>
        </pc:spChg>
        <pc:spChg chg="add mod">
          <ac:chgData name="Brandon Faber" userId="283078af9f1d5b1b" providerId="LiveId" clId="{E39B34F7-DA2F-4231-ADFE-4224596E922D}" dt="2025-02-28T04:30:52.231" v="922" actId="1076"/>
          <ac:spMkLst>
            <pc:docMk/>
            <pc:sldMk cId="3585252012" sldId="297"/>
            <ac:spMk id="13" creationId="{36B23238-426B-9244-AE0A-0B2E6582FBF8}"/>
          </ac:spMkLst>
        </pc:spChg>
        <pc:spChg chg="add mod">
          <ac:chgData name="Brandon Faber" userId="283078af9f1d5b1b" providerId="LiveId" clId="{E39B34F7-DA2F-4231-ADFE-4224596E922D}" dt="2025-02-28T04:32:04.742" v="959" actId="1076"/>
          <ac:spMkLst>
            <pc:docMk/>
            <pc:sldMk cId="3585252012" sldId="297"/>
            <ac:spMk id="14" creationId="{30322AED-0567-7266-E3EB-63BEC6F3631A}"/>
          </ac:spMkLst>
        </pc:spChg>
        <pc:spChg chg="add mod">
          <ac:chgData name="Brandon Faber" userId="283078af9f1d5b1b" providerId="LiveId" clId="{E39B34F7-DA2F-4231-ADFE-4224596E922D}" dt="2025-02-28T04:32:50.460" v="967" actId="1076"/>
          <ac:spMkLst>
            <pc:docMk/>
            <pc:sldMk cId="3585252012" sldId="297"/>
            <ac:spMk id="15" creationId="{F690F806-2052-5B93-BD89-C3B822B1562F}"/>
          </ac:spMkLst>
        </pc:spChg>
        <pc:spChg chg="add mod">
          <ac:chgData name="Brandon Faber" userId="283078af9f1d5b1b" providerId="LiveId" clId="{E39B34F7-DA2F-4231-ADFE-4224596E922D}" dt="2025-02-28T04:33:13.949" v="970" actId="14100"/>
          <ac:spMkLst>
            <pc:docMk/>
            <pc:sldMk cId="3585252012" sldId="297"/>
            <ac:spMk id="16" creationId="{C4F9D678-E298-9FFF-A3D0-239284669E5C}"/>
          </ac:spMkLst>
        </pc:spChg>
        <pc:picChg chg="add mod">
          <ac:chgData name="Brandon Faber" userId="283078af9f1d5b1b" providerId="LiveId" clId="{E39B34F7-DA2F-4231-ADFE-4224596E922D}" dt="2025-02-28T04:30:32.898" v="919" actId="1076"/>
          <ac:picMkLst>
            <pc:docMk/>
            <pc:sldMk cId="3585252012" sldId="297"/>
            <ac:picMk id="3" creationId="{DE6F0CAE-F587-DED7-9F14-A18BD16CCB6C}"/>
          </ac:picMkLst>
        </pc:picChg>
        <pc:picChg chg="add mod">
          <ac:chgData name="Brandon Faber" userId="283078af9f1d5b1b" providerId="LiveId" clId="{E39B34F7-DA2F-4231-ADFE-4224596E922D}" dt="2025-02-28T04:30:48.011" v="921" actId="1076"/>
          <ac:picMkLst>
            <pc:docMk/>
            <pc:sldMk cId="3585252012" sldId="297"/>
            <ac:picMk id="7" creationId="{AB9611B6-D87D-2AD8-1DAC-5D075735CC95}"/>
          </ac:picMkLst>
        </pc:picChg>
        <pc:picChg chg="add mod">
          <ac:chgData name="Brandon Faber" userId="283078af9f1d5b1b" providerId="LiveId" clId="{E39B34F7-DA2F-4231-ADFE-4224596E922D}" dt="2025-02-28T04:32:41.719" v="966" actId="1076"/>
          <ac:picMkLst>
            <pc:docMk/>
            <pc:sldMk cId="3585252012" sldId="297"/>
            <ac:picMk id="10" creationId="{84AFA1D8-48CD-0E68-1EC2-2083C0141F5C}"/>
          </ac:picMkLst>
        </pc:picChg>
        <pc:picChg chg="add del mod">
          <ac:chgData name="Brandon Faber" userId="283078af9f1d5b1b" providerId="LiveId" clId="{E39B34F7-DA2F-4231-ADFE-4224596E922D}" dt="2025-02-28T03:46:42.416" v="338" actId="478"/>
          <ac:picMkLst>
            <pc:docMk/>
            <pc:sldMk cId="3585252012" sldId="297"/>
            <ac:picMk id="12" creationId="{3AD406BF-0BC6-F004-EF47-A8EDF66B7EA5}"/>
          </ac:picMkLst>
        </pc:picChg>
      </pc:sldChg>
      <pc:sldChg chg="addSp delSp modSp add mod">
        <pc:chgData name="Brandon Faber" userId="283078af9f1d5b1b" providerId="LiveId" clId="{E39B34F7-DA2F-4231-ADFE-4224596E922D}" dt="2025-02-28T03:54:45.772" v="473" actId="207"/>
        <pc:sldMkLst>
          <pc:docMk/>
          <pc:sldMk cId="2244388298" sldId="298"/>
        </pc:sldMkLst>
        <pc:spChg chg="add mod">
          <ac:chgData name="Brandon Faber" userId="283078af9f1d5b1b" providerId="LiveId" clId="{E39B34F7-DA2F-4231-ADFE-4224596E922D}" dt="2025-02-28T03:52:43.332" v="456" actId="1076"/>
          <ac:spMkLst>
            <pc:docMk/>
            <pc:sldMk cId="2244388298" sldId="298"/>
            <ac:spMk id="10" creationId="{125EBB3D-F027-AB63-FAC1-E4B606694F9D}"/>
          </ac:spMkLst>
        </pc:spChg>
        <pc:spChg chg="add mod">
          <ac:chgData name="Brandon Faber" userId="283078af9f1d5b1b" providerId="LiveId" clId="{E39B34F7-DA2F-4231-ADFE-4224596E922D}" dt="2025-02-28T03:52:49.674" v="457" actId="1076"/>
          <ac:spMkLst>
            <pc:docMk/>
            <pc:sldMk cId="2244388298" sldId="298"/>
            <ac:spMk id="11" creationId="{27E4E107-1090-F5FD-0049-315A4E86E243}"/>
          </ac:spMkLst>
        </pc:spChg>
        <pc:spChg chg="add mod">
          <ac:chgData name="Brandon Faber" userId="283078af9f1d5b1b" providerId="LiveId" clId="{E39B34F7-DA2F-4231-ADFE-4224596E922D}" dt="2025-02-28T03:50:53.128" v="425" actId="1076"/>
          <ac:spMkLst>
            <pc:docMk/>
            <pc:sldMk cId="2244388298" sldId="298"/>
            <ac:spMk id="12" creationId="{19C0219F-3E47-D924-251F-7D23CC9A5E86}"/>
          </ac:spMkLst>
        </pc:spChg>
        <pc:spChg chg="add mod">
          <ac:chgData name="Brandon Faber" userId="283078af9f1d5b1b" providerId="LiveId" clId="{E39B34F7-DA2F-4231-ADFE-4224596E922D}" dt="2025-02-28T03:51:15.985" v="429" actId="207"/>
          <ac:spMkLst>
            <pc:docMk/>
            <pc:sldMk cId="2244388298" sldId="298"/>
            <ac:spMk id="13" creationId="{8B790B33-716C-48A6-6E94-6DA680F2EFF7}"/>
          </ac:spMkLst>
        </pc:spChg>
        <pc:spChg chg="add mod">
          <ac:chgData name="Brandon Faber" userId="283078af9f1d5b1b" providerId="LiveId" clId="{E39B34F7-DA2F-4231-ADFE-4224596E922D}" dt="2025-02-28T03:52:53.974" v="458" actId="208"/>
          <ac:spMkLst>
            <pc:docMk/>
            <pc:sldMk cId="2244388298" sldId="298"/>
            <ac:spMk id="14" creationId="{CF3C691A-142B-79A7-1125-EB6EE1425CBD}"/>
          </ac:spMkLst>
        </pc:spChg>
        <pc:spChg chg="add mod">
          <ac:chgData name="Brandon Faber" userId="283078af9f1d5b1b" providerId="LiveId" clId="{E39B34F7-DA2F-4231-ADFE-4224596E922D}" dt="2025-02-28T03:53:14.101" v="461" actId="207"/>
          <ac:spMkLst>
            <pc:docMk/>
            <pc:sldMk cId="2244388298" sldId="298"/>
            <ac:spMk id="15" creationId="{61157E8D-A0D7-ABF2-0277-F7096624C40C}"/>
          </ac:spMkLst>
        </pc:spChg>
        <pc:spChg chg="add mod">
          <ac:chgData name="Brandon Faber" userId="283078af9f1d5b1b" providerId="LiveId" clId="{E39B34F7-DA2F-4231-ADFE-4224596E922D}" dt="2025-02-28T03:54:01.895" v="467" actId="1076"/>
          <ac:spMkLst>
            <pc:docMk/>
            <pc:sldMk cId="2244388298" sldId="298"/>
            <ac:spMk id="16" creationId="{73C3136A-D91C-4558-793F-D79AD950AFE8}"/>
          </ac:spMkLst>
        </pc:spChg>
        <pc:spChg chg="add mod">
          <ac:chgData name="Brandon Faber" userId="283078af9f1d5b1b" providerId="LiveId" clId="{E39B34F7-DA2F-4231-ADFE-4224596E922D}" dt="2025-02-28T03:54:45.772" v="473" actId="207"/>
          <ac:spMkLst>
            <pc:docMk/>
            <pc:sldMk cId="2244388298" sldId="298"/>
            <ac:spMk id="17" creationId="{AED83F0C-7189-F1D6-DBC1-F62BC518760C}"/>
          </ac:spMkLst>
        </pc:spChg>
        <pc:picChg chg="add mod">
          <ac:chgData name="Brandon Faber" userId="283078af9f1d5b1b" providerId="LiveId" clId="{E39B34F7-DA2F-4231-ADFE-4224596E922D}" dt="2025-02-28T03:52:39.370" v="455" actId="1076"/>
          <ac:picMkLst>
            <pc:docMk/>
            <pc:sldMk cId="2244388298" sldId="298"/>
            <ac:picMk id="3" creationId="{44A0F0AE-37EC-3C26-989A-96E03403943A}"/>
          </ac:picMkLst>
        </pc:picChg>
        <pc:picChg chg="add mod">
          <ac:chgData name="Brandon Faber" userId="283078af9f1d5b1b" providerId="LiveId" clId="{E39B34F7-DA2F-4231-ADFE-4224596E922D}" dt="2025-02-28T03:54:23.805" v="469" actId="1076"/>
          <ac:picMkLst>
            <pc:docMk/>
            <pc:sldMk cId="2244388298" sldId="298"/>
            <ac:picMk id="5" creationId="{C67FA8F3-D943-E502-EEFB-B1D5C10055A2}"/>
          </ac:picMkLst>
        </pc:picChg>
        <pc:picChg chg="add del mod">
          <ac:chgData name="Brandon Faber" userId="283078af9f1d5b1b" providerId="LiveId" clId="{E39B34F7-DA2F-4231-ADFE-4224596E922D}" dt="2025-02-28T03:45:40.489" v="323" actId="478"/>
          <ac:picMkLst>
            <pc:docMk/>
            <pc:sldMk cId="2244388298" sldId="298"/>
            <ac:picMk id="7" creationId="{CA5E7ADA-4046-CE07-4966-0358582941C9}"/>
          </ac:picMkLst>
        </pc:picChg>
        <pc:picChg chg="add mod">
          <ac:chgData name="Brandon Faber" userId="283078af9f1d5b1b" providerId="LiveId" clId="{E39B34F7-DA2F-4231-ADFE-4224596E922D}" dt="2025-02-28T03:46:38.537" v="337" actId="1076"/>
          <ac:picMkLst>
            <pc:docMk/>
            <pc:sldMk cId="2244388298" sldId="298"/>
            <ac:picMk id="9" creationId="{C4675CA1-6143-0733-FC98-44A4C964CB5A}"/>
          </ac:picMkLst>
        </pc:picChg>
      </pc:sldChg>
      <pc:sldChg chg="addSp delSp modSp add mod">
        <pc:chgData name="Brandon Faber" userId="283078af9f1d5b1b" providerId="LiveId" clId="{E39B34F7-DA2F-4231-ADFE-4224596E922D}" dt="2025-02-28T04:13:33.653" v="741" actId="207"/>
        <pc:sldMkLst>
          <pc:docMk/>
          <pc:sldMk cId="966607623" sldId="299"/>
        </pc:sldMkLst>
        <pc:spChg chg="add mod">
          <ac:chgData name="Brandon Faber" userId="283078af9f1d5b1b" providerId="LiveId" clId="{E39B34F7-DA2F-4231-ADFE-4224596E922D}" dt="2025-02-28T04:01:30.402" v="521" actId="208"/>
          <ac:spMkLst>
            <pc:docMk/>
            <pc:sldMk cId="966607623" sldId="299"/>
            <ac:spMk id="8" creationId="{2BF04414-6CA2-1C35-804F-46194C1ACDD7}"/>
          </ac:spMkLst>
        </pc:spChg>
        <pc:spChg chg="add mod">
          <ac:chgData name="Brandon Faber" userId="283078af9f1d5b1b" providerId="LiveId" clId="{E39B34F7-DA2F-4231-ADFE-4224596E922D}" dt="2025-02-28T04:01:54.910" v="524" actId="207"/>
          <ac:spMkLst>
            <pc:docMk/>
            <pc:sldMk cId="966607623" sldId="299"/>
            <ac:spMk id="9" creationId="{C4B16C2E-876B-0EF6-0F59-4D99A1C6042D}"/>
          </ac:spMkLst>
        </pc:spChg>
        <pc:spChg chg="add mod">
          <ac:chgData name="Brandon Faber" userId="283078af9f1d5b1b" providerId="LiveId" clId="{E39B34F7-DA2F-4231-ADFE-4224596E922D}" dt="2025-02-28T04:13:09.126" v="737" actId="1076"/>
          <ac:spMkLst>
            <pc:docMk/>
            <pc:sldMk cId="966607623" sldId="299"/>
            <ac:spMk id="10" creationId="{2B8477BB-EB8C-698A-CF70-F6B6892AECD1}"/>
          </ac:spMkLst>
        </pc:spChg>
        <pc:spChg chg="add mod">
          <ac:chgData name="Brandon Faber" userId="283078af9f1d5b1b" providerId="LiveId" clId="{E39B34F7-DA2F-4231-ADFE-4224596E922D}" dt="2025-02-28T04:13:12.540" v="738" actId="1076"/>
          <ac:spMkLst>
            <pc:docMk/>
            <pc:sldMk cId="966607623" sldId="299"/>
            <ac:spMk id="11" creationId="{7937289E-B55A-E3A5-3B27-1008BFF994FA}"/>
          </ac:spMkLst>
        </pc:spChg>
        <pc:spChg chg="add mod">
          <ac:chgData name="Brandon Faber" userId="283078af9f1d5b1b" providerId="LiveId" clId="{E39B34F7-DA2F-4231-ADFE-4224596E922D}" dt="2025-02-28T04:04:13.149" v="536" actId="207"/>
          <ac:spMkLst>
            <pc:docMk/>
            <pc:sldMk cId="966607623" sldId="299"/>
            <ac:spMk id="12" creationId="{9B82815A-0E64-7C69-B7B9-1E6516ED2199}"/>
          </ac:spMkLst>
        </pc:spChg>
        <pc:spChg chg="add del mod">
          <ac:chgData name="Brandon Faber" userId="283078af9f1d5b1b" providerId="LiveId" clId="{E39B34F7-DA2F-4231-ADFE-4224596E922D}" dt="2025-02-28T04:04:38.446" v="540"/>
          <ac:spMkLst>
            <pc:docMk/>
            <pc:sldMk cId="966607623" sldId="299"/>
            <ac:spMk id="13" creationId="{53950EAF-B3C5-A0D8-64CE-D0ABBD9B34F1}"/>
          </ac:spMkLst>
        </pc:spChg>
        <pc:spChg chg="add mod">
          <ac:chgData name="Brandon Faber" userId="283078af9f1d5b1b" providerId="LiveId" clId="{E39B34F7-DA2F-4231-ADFE-4224596E922D}" dt="2025-02-28T04:05:32.633" v="586" actId="1076"/>
          <ac:spMkLst>
            <pc:docMk/>
            <pc:sldMk cId="966607623" sldId="299"/>
            <ac:spMk id="14" creationId="{667ABACE-F380-ACF6-9AD8-5C84DD61C927}"/>
          </ac:spMkLst>
        </pc:spChg>
        <pc:spChg chg="add mod">
          <ac:chgData name="Brandon Faber" userId="283078af9f1d5b1b" providerId="LiveId" clId="{E39B34F7-DA2F-4231-ADFE-4224596E922D}" dt="2025-02-28T04:08:00.113" v="683" actId="121"/>
          <ac:spMkLst>
            <pc:docMk/>
            <pc:sldMk cId="966607623" sldId="299"/>
            <ac:spMk id="15" creationId="{9DE90FAD-7DB5-9B7B-5A06-050E904403FA}"/>
          </ac:spMkLst>
        </pc:spChg>
        <pc:spChg chg="add mod">
          <ac:chgData name="Brandon Faber" userId="283078af9f1d5b1b" providerId="LiveId" clId="{E39B34F7-DA2F-4231-ADFE-4224596E922D}" dt="2025-02-28T04:08:08.629" v="684" actId="1076"/>
          <ac:spMkLst>
            <pc:docMk/>
            <pc:sldMk cId="966607623" sldId="299"/>
            <ac:spMk id="16" creationId="{76A55635-B42B-B66F-C687-3B05BD7BE809}"/>
          </ac:spMkLst>
        </pc:spChg>
        <pc:spChg chg="add mod">
          <ac:chgData name="Brandon Faber" userId="283078af9f1d5b1b" providerId="LiveId" clId="{E39B34F7-DA2F-4231-ADFE-4224596E922D}" dt="2025-02-28T04:13:20.687" v="739" actId="1076"/>
          <ac:spMkLst>
            <pc:docMk/>
            <pc:sldMk cId="966607623" sldId="299"/>
            <ac:spMk id="17" creationId="{A1089625-0CC5-DF58-59AD-14FC85D8A081}"/>
          </ac:spMkLst>
        </pc:spChg>
        <pc:spChg chg="add mod">
          <ac:chgData name="Brandon Faber" userId="283078af9f1d5b1b" providerId="LiveId" clId="{E39B34F7-DA2F-4231-ADFE-4224596E922D}" dt="2025-02-28T04:13:33.653" v="741" actId="207"/>
          <ac:spMkLst>
            <pc:docMk/>
            <pc:sldMk cId="966607623" sldId="299"/>
            <ac:spMk id="18" creationId="{57E7B48C-0C2D-6099-A8FB-25EF687D2897}"/>
          </ac:spMkLst>
        </pc:spChg>
        <pc:picChg chg="add mod">
          <ac:chgData name="Brandon Faber" userId="283078af9f1d5b1b" providerId="LiveId" clId="{E39B34F7-DA2F-4231-ADFE-4224596E922D}" dt="2025-02-28T03:56:50.438" v="484" actId="1076"/>
          <ac:picMkLst>
            <pc:docMk/>
            <pc:sldMk cId="966607623" sldId="299"/>
            <ac:picMk id="3" creationId="{37A1901D-4445-7503-79D5-9860371B133D}"/>
          </ac:picMkLst>
        </pc:picChg>
        <pc:picChg chg="add mod">
          <ac:chgData name="Brandon Faber" userId="283078af9f1d5b1b" providerId="LiveId" clId="{E39B34F7-DA2F-4231-ADFE-4224596E922D}" dt="2025-02-28T04:13:05.078" v="736" actId="1076"/>
          <ac:picMkLst>
            <pc:docMk/>
            <pc:sldMk cId="966607623" sldId="299"/>
            <ac:picMk id="5" creationId="{F0BBA6E2-73CE-488D-FF36-695558164208}"/>
          </ac:picMkLst>
        </pc:picChg>
        <pc:picChg chg="add mod">
          <ac:chgData name="Brandon Faber" userId="283078af9f1d5b1b" providerId="LiveId" clId="{E39B34F7-DA2F-4231-ADFE-4224596E922D}" dt="2025-02-28T03:59:14.324" v="496" actId="1076"/>
          <ac:picMkLst>
            <pc:docMk/>
            <pc:sldMk cId="966607623" sldId="299"/>
            <ac:picMk id="7" creationId="{9B7CE41B-431C-2B0F-DFEC-E568E279D732}"/>
          </ac:picMkLst>
        </pc:picChg>
      </pc:sldChg>
      <pc:sldChg chg="addSp delSp modSp add mod">
        <pc:chgData name="Brandon Faber" userId="283078af9f1d5b1b" providerId="LiveId" clId="{E39B34F7-DA2F-4231-ADFE-4224596E922D}" dt="2025-02-28T04:18:30.759" v="798" actId="1076"/>
        <pc:sldMkLst>
          <pc:docMk/>
          <pc:sldMk cId="3161179936" sldId="300"/>
        </pc:sldMkLst>
        <pc:spChg chg="add mod">
          <ac:chgData name="Brandon Faber" userId="283078af9f1d5b1b" providerId="LiveId" clId="{E39B34F7-DA2F-4231-ADFE-4224596E922D}" dt="2025-02-28T04:09:49.964" v="709" actId="121"/>
          <ac:spMkLst>
            <pc:docMk/>
            <pc:sldMk cId="3161179936" sldId="300"/>
            <ac:spMk id="11" creationId="{E2FB96B2-AF09-C335-8D9B-859B0FF49D7A}"/>
          </ac:spMkLst>
        </pc:spChg>
        <pc:spChg chg="add mod">
          <ac:chgData name="Brandon Faber" userId="283078af9f1d5b1b" providerId="LiveId" clId="{E39B34F7-DA2F-4231-ADFE-4224596E922D}" dt="2025-02-28T04:10:04.723" v="711" actId="207"/>
          <ac:spMkLst>
            <pc:docMk/>
            <pc:sldMk cId="3161179936" sldId="300"/>
            <ac:spMk id="12" creationId="{DB604BB8-C948-2FC3-6EE5-0142172C7B3F}"/>
          </ac:spMkLst>
        </pc:spChg>
        <pc:spChg chg="add mod">
          <ac:chgData name="Brandon Faber" userId="283078af9f1d5b1b" providerId="LiveId" clId="{E39B34F7-DA2F-4231-ADFE-4224596E922D}" dt="2025-02-28T04:17:14.019" v="787" actId="1076"/>
          <ac:spMkLst>
            <pc:docMk/>
            <pc:sldMk cId="3161179936" sldId="300"/>
            <ac:spMk id="13" creationId="{9EFC8007-6A1F-4305-F92C-BD11D78C3A21}"/>
          </ac:spMkLst>
        </pc:spChg>
        <pc:spChg chg="add mod">
          <ac:chgData name="Brandon Faber" userId="283078af9f1d5b1b" providerId="LiveId" clId="{E39B34F7-DA2F-4231-ADFE-4224596E922D}" dt="2025-02-28T04:17:26.646" v="789" actId="1076"/>
          <ac:spMkLst>
            <pc:docMk/>
            <pc:sldMk cId="3161179936" sldId="300"/>
            <ac:spMk id="14" creationId="{7AB19E1E-6A89-C89A-D5BA-94982C408500}"/>
          </ac:spMkLst>
        </pc:spChg>
        <pc:spChg chg="add mod">
          <ac:chgData name="Brandon Faber" userId="283078af9f1d5b1b" providerId="LiveId" clId="{E39B34F7-DA2F-4231-ADFE-4224596E922D}" dt="2025-02-28T04:17:57.499" v="793" actId="1076"/>
          <ac:spMkLst>
            <pc:docMk/>
            <pc:sldMk cId="3161179936" sldId="300"/>
            <ac:spMk id="15" creationId="{D6454FFA-13D8-D298-E24E-85483E1123E2}"/>
          </ac:spMkLst>
        </pc:spChg>
        <pc:spChg chg="add mod">
          <ac:chgData name="Brandon Faber" userId="283078af9f1d5b1b" providerId="LiveId" clId="{E39B34F7-DA2F-4231-ADFE-4224596E922D}" dt="2025-02-28T04:18:30.759" v="798" actId="1076"/>
          <ac:spMkLst>
            <pc:docMk/>
            <pc:sldMk cId="3161179936" sldId="300"/>
            <ac:spMk id="16" creationId="{61EF7BF1-091D-0571-178F-30618408AB88}"/>
          </ac:spMkLst>
        </pc:spChg>
        <pc:picChg chg="del">
          <ac:chgData name="Brandon Faber" userId="283078af9f1d5b1b" providerId="LiveId" clId="{E39B34F7-DA2F-4231-ADFE-4224596E922D}" dt="2025-02-28T03:59:27.133" v="498" actId="478"/>
          <ac:picMkLst>
            <pc:docMk/>
            <pc:sldMk cId="3161179936" sldId="300"/>
            <ac:picMk id="3" creationId="{D59715BB-121A-6871-C0DF-8F2B03CFBCEA}"/>
          </ac:picMkLst>
        </pc:picChg>
        <pc:picChg chg="add mod">
          <ac:chgData name="Brandon Faber" userId="283078af9f1d5b1b" providerId="LiveId" clId="{E39B34F7-DA2F-4231-ADFE-4224596E922D}" dt="2025-02-28T03:59:49.660" v="505" actId="1076"/>
          <ac:picMkLst>
            <pc:docMk/>
            <pc:sldMk cId="3161179936" sldId="300"/>
            <ac:picMk id="4" creationId="{E8FDA133-A01D-3F4A-F09A-87224E3C24DC}"/>
          </ac:picMkLst>
        </pc:picChg>
        <pc:picChg chg="del">
          <ac:chgData name="Brandon Faber" userId="283078af9f1d5b1b" providerId="LiveId" clId="{E39B34F7-DA2F-4231-ADFE-4224596E922D}" dt="2025-02-28T03:59:27.830" v="499" actId="478"/>
          <ac:picMkLst>
            <pc:docMk/>
            <pc:sldMk cId="3161179936" sldId="300"/>
            <ac:picMk id="5" creationId="{E5C568E4-E4B3-B506-3B69-62730F429B58}"/>
          </ac:picMkLst>
        </pc:picChg>
        <pc:picChg chg="del">
          <ac:chgData name="Brandon Faber" userId="283078af9f1d5b1b" providerId="LiveId" clId="{E39B34F7-DA2F-4231-ADFE-4224596E922D}" dt="2025-02-28T03:59:28.604" v="500" actId="478"/>
          <ac:picMkLst>
            <pc:docMk/>
            <pc:sldMk cId="3161179936" sldId="300"/>
            <ac:picMk id="7" creationId="{9CA8295E-8D15-7F97-61A2-F12EF39EF974}"/>
          </ac:picMkLst>
        </pc:picChg>
        <pc:picChg chg="add mod">
          <ac:chgData name="Brandon Faber" userId="283078af9f1d5b1b" providerId="LiveId" clId="{E39B34F7-DA2F-4231-ADFE-4224596E922D}" dt="2025-02-28T04:17:09.499" v="786" actId="1076"/>
          <ac:picMkLst>
            <pc:docMk/>
            <pc:sldMk cId="3161179936" sldId="300"/>
            <ac:picMk id="8" creationId="{78A7B9E2-E239-A88E-A7CE-9CC85A707744}"/>
          </ac:picMkLst>
        </pc:picChg>
        <pc:picChg chg="add mod">
          <ac:chgData name="Brandon Faber" userId="283078af9f1d5b1b" providerId="LiveId" clId="{E39B34F7-DA2F-4231-ADFE-4224596E922D}" dt="2025-02-28T04:00:37.236" v="516" actId="1076"/>
          <ac:picMkLst>
            <pc:docMk/>
            <pc:sldMk cId="3161179936" sldId="300"/>
            <ac:picMk id="10" creationId="{318B6AAA-5F04-A1AD-40FA-763E5BECBE5F}"/>
          </ac:picMkLst>
        </pc:picChg>
      </pc:sldChg>
      <pc:sldChg chg="addSp delSp modSp add mod">
        <pc:chgData name="Brandon Faber" userId="283078af9f1d5b1b" providerId="LiveId" clId="{E39B34F7-DA2F-4231-ADFE-4224596E922D}" dt="2025-02-28T19:24:41.383" v="1055" actId="1076"/>
        <pc:sldMkLst>
          <pc:docMk/>
          <pc:sldMk cId="3135419689" sldId="301"/>
        </pc:sldMkLst>
        <pc:spChg chg="add mod">
          <ac:chgData name="Brandon Faber" userId="283078af9f1d5b1b" providerId="LiveId" clId="{E39B34F7-DA2F-4231-ADFE-4224596E922D}" dt="2025-02-28T04:26:21.114" v="860" actId="1076"/>
          <ac:spMkLst>
            <pc:docMk/>
            <pc:sldMk cId="3135419689" sldId="301"/>
            <ac:spMk id="7" creationId="{6D2CDFA1-E9E9-9635-78A8-9C5CDB8E556C}"/>
          </ac:spMkLst>
        </pc:spChg>
        <pc:spChg chg="add mod">
          <ac:chgData name="Brandon Faber" userId="283078af9f1d5b1b" providerId="LiveId" clId="{E39B34F7-DA2F-4231-ADFE-4224596E922D}" dt="2025-02-28T04:26:31.692" v="862" actId="207"/>
          <ac:spMkLst>
            <pc:docMk/>
            <pc:sldMk cId="3135419689" sldId="301"/>
            <ac:spMk id="9" creationId="{6EA65E6B-A611-0323-8ED3-5CE976DD3478}"/>
          </ac:spMkLst>
        </pc:spChg>
        <pc:spChg chg="del mod">
          <ac:chgData name="Brandon Faber" userId="283078af9f1d5b1b" providerId="LiveId" clId="{E39B34F7-DA2F-4231-ADFE-4224596E922D}" dt="2025-02-28T04:23:30.625" v="807" actId="478"/>
          <ac:spMkLst>
            <pc:docMk/>
            <pc:sldMk cId="3135419689" sldId="301"/>
            <ac:spMk id="11" creationId="{3B0D72EA-93A6-DFA0-5239-7B2FD45F33C7}"/>
          </ac:spMkLst>
        </pc:spChg>
        <pc:spChg chg="del">
          <ac:chgData name="Brandon Faber" userId="283078af9f1d5b1b" providerId="LiveId" clId="{E39B34F7-DA2F-4231-ADFE-4224596E922D}" dt="2025-02-28T04:23:32.784" v="809" actId="478"/>
          <ac:spMkLst>
            <pc:docMk/>
            <pc:sldMk cId="3135419689" sldId="301"/>
            <ac:spMk id="12" creationId="{C7F17D7C-8B62-54BB-815B-0DBEAB4C2778}"/>
          </ac:spMkLst>
        </pc:spChg>
        <pc:spChg chg="del">
          <ac:chgData name="Brandon Faber" userId="283078af9f1d5b1b" providerId="LiveId" clId="{E39B34F7-DA2F-4231-ADFE-4224596E922D}" dt="2025-02-28T04:23:28.135" v="805" actId="478"/>
          <ac:spMkLst>
            <pc:docMk/>
            <pc:sldMk cId="3135419689" sldId="301"/>
            <ac:spMk id="13" creationId="{30D3ACDA-25C3-E6C1-4876-2265EC8ECA92}"/>
          </ac:spMkLst>
        </pc:spChg>
        <pc:spChg chg="del">
          <ac:chgData name="Brandon Faber" userId="283078af9f1d5b1b" providerId="LiveId" clId="{E39B34F7-DA2F-4231-ADFE-4224596E922D}" dt="2025-02-28T04:23:24.859" v="801" actId="478"/>
          <ac:spMkLst>
            <pc:docMk/>
            <pc:sldMk cId="3135419689" sldId="301"/>
            <ac:spMk id="14" creationId="{022062A8-1B66-5B27-C0B6-04F408547F55}"/>
          </ac:spMkLst>
        </pc:spChg>
        <pc:spChg chg="del">
          <ac:chgData name="Brandon Faber" userId="283078af9f1d5b1b" providerId="LiveId" clId="{E39B34F7-DA2F-4231-ADFE-4224596E922D}" dt="2025-02-28T04:23:26.465" v="803" actId="478"/>
          <ac:spMkLst>
            <pc:docMk/>
            <pc:sldMk cId="3135419689" sldId="301"/>
            <ac:spMk id="15" creationId="{0005D69D-B245-9D82-CCF6-D403A7AC09AA}"/>
          </ac:spMkLst>
        </pc:spChg>
        <pc:spChg chg="del">
          <ac:chgData name="Brandon Faber" userId="283078af9f1d5b1b" providerId="LiveId" clId="{E39B34F7-DA2F-4231-ADFE-4224596E922D}" dt="2025-02-28T04:23:25.682" v="802" actId="478"/>
          <ac:spMkLst>
            <pc:docMk/>
            <pc:sldMk cId="3135419689" sldId="301"/>
            <ac:spMk id="16" creationId="{A01EDDCF-D945-1251-44DE-93108FCE149A}"/>
          </ac:spMkLst>
        </pc:spChg>
        <pc:spChg chg="add mod">
          <ac:chgData name="Brandon Faber" userId="283078af9f1d5b1b" providerId="LiveId" clId="{E39B34F7-DA2F-4231-ADFE-4224596E922D}" dt="2025-02-28T04:27:57.641" v="872" actId="1076"/>
          <ac:spMkLst>
            <pc:docMk/>
            <pc:sldMk cId="3135419689" sldId="301"/>
            <ac:spMk id="17" creationId="{AFEA8FDD-C781-5CE6-6CA5-8B68851CE117}"/>
          </ac:spMkLst>
        </pc:spChg>
        <pc:spChg chg="add mod">
          <ac:chgData name="Brandon Faber" userId="283078af9f1d5b1b" providerId="LiveId" clId="{E39B34F7-DA2F-4231-ADFE-4224596E922D}" dt="2025-02-28T04:28:25.777" v="877" actId="1076"/>
          <ac:spMkLst>
            <pc:docMk/>
            <pc:sldMk cId="3135419689" sldId="301"/>
            <ac:spMk id="18" creationId="{1D129C5B-092D-87E7-9E65-DE13E8BE4050}"/>
          </ac:spMkLst>
        </pc:spChg>
        <pc:spChg chg="add mod">
          <ac:chgData name="Brandon Faber" userId="283078af9f1d5b1b" providerId="LiveId" clId="{E39B34F7-DA2F-4231-ADFE-4224596E922D}" dt="2025-02-28T04:29:09.662" v="914" actId="1076"/>
          <ac:spMkLst>
            <pc:docMk/>
            <pc:sldMk cId="3135419689" sldId="301"/>
            <ac:spMk id="19" creationId="{ECB94764-85E2-9D6E-B0CC-EDEA547B610C}"/>
          </ac:spMkLst>
        </pc:spChg>
        <pc:spChg chg="add mod">
          <ac:chgData name="Brandon Faber" userId="283078af9f1d5b1b" providerId="LiveId" clId="{E39B34F7-DA2F-4231-ADFE-4224596E922D}" dt="2025-02-28T05:12:23.875" v="1048" actId="1076"/>
          <ac:spMkLst>
            <pc:docMk/>
            <pc:sldMk cId="3135419689" sldId="301"/>
            <ac:spMk id="20" creationId="{31624A25-85F5-B3DC-3F9F-DF3785AA09E2}"/>
          </ac:spMkLst>
        </pc:spChg>
        <pc:spChg chg="add mod">
          <ac:chgData name="Brandon Faber" userId="283078af9f1d5b1b" providerId="LiveId" clId="{E39B34F7-DA2F-4231-ADFE-4224596E922D}" dt="2025-02-28T05:12:43.413" v="1051" actId="1076"/>
          <ac:spMkLst>
            <pc:docMk/>
            <pc:sldMk cId="3135419689" sldId="301"/>
            <ac:spMk id="21" creationId="{9AEF1F0C-3BDE-AEE1-6FFA-26FA522DA157}"/>
          </ac:spMkLst>
        </pc:spChg>
        <pc:picChg chg="add mod">
          <ac:chgData name="Brandon Faber" userId="283078af9f1d5b1b" providerId="LiveId" clId="{E39B34F7-DA2F-4231-ADFE-4224596E922D}" dt="2025-02-28T19:24:41.383" v="1055" actId="1076"/>
          <ac:picMkLst>
            <pc:docMk/>
            <pc:sldMk cId="3135419689" sldId="301"/>
            <ac:picMk id="3" creationId="{EFC1C57B-81DE-7578-235A-1AB96341374E}"/>
          </ac:picMkLst>
        </pc:picChg>
        <pc:picChg chg="del">
          <ac:chgData name="Brandon Faber" userId="283078af9f1d5b1b" providerId="LiveId" clId="{E39B34F7-DA2F-4231-ADFE-4224596E922D}" dt="2025-02-28T04:23:31.775" v="808" actId="478"/>
          <ac:picMkLst>
            <pc:docMk/>
            <pc:sldMk cId="3135419689" sldId="301"/>
            <ac:picMk id="4" creationId="{C0799F69-4C3D-86CB-C3FA-85386F87914A}"/>
          </ac:picMkLst>
        </pc:picChg>
        <pc:picChg chg="add mod">
          <ac:chgData name="Brandon Faber" userId="283078af9f1d5b1b" providerId="LiveId" clId="{E39B34F7-DA2F-4231-ADFE-4224596E922D}" dt="2025-02-28T04:27:58.341" v="873" actId="1076"/>
          <ac:picMkLst>
            <pc:docMk/>
            <pc:sldMk cId="3135419689" sldId="301"/>
            <ac:picMk id="6" creationId="{E254694C-5D2D-AAFB-6821-AA07D74AE16D}"/>
          </ac:picMkLst>
        </pc:picChg>
        <pc:picChg chg="del">
          <ac:chgData name="Brandon Faber" userId="283078af9f1d5b1b" providerId="LiveId" clId="{E39B34F7-DA2F-4231-ADFE-4224596E922D}" dt="2025-02-28T04:23:27.160" v="804" actId="478"/>
          <ac:picMkLst>
            <pc:docMk/>
            <pc:sldMk cId="3135419689" sldId="301"/>
            <ac:picMk id="8" creationId="{392953C7-3D14-0876-A044-09ABB0FE4826}"/>
          </ac:picMkLst>
        </pc:picChg>
        <pc:picChg chg="del">
          <ac:chgData name="Brandon Faber" userId="283078af9f1d5b1b" providerId="LiveId" clId="{E39B34F7-DA2F-4231-ADFE-4224596E922D}" dt="2025-02-28T04:23:23.583" v="800" actId="478"/>
          <ac:picMkLst>
            <pc:docMk/>
            <pc:sldMk cId="3135419689" sldId="301"/>
            <ac:picMk id="10" creationId="{C0968BE6-0CE9-A058-CAE0-96A58992F8BC}"/>
          </ac:picMkLst>
        </pc:picChg>
      </pc:sldChg>
      <pc:sldChg chg="addSp delSp modSp add mod">
        <pc:chgData name="Brandon Faber" userId="283078af9f1d5b1b" providerId="LiveId" clId="{E39B34F7-DA2F-4231-ADFE-4224596E922D}" dt="2025-02-28T04:42:21.944" v="984" actId="1076"/>
        <pc:sldMkLst>
          <pc:docMk/>
          <pc:sldMk cId="163578450" sldId="302"/>
        </pc:sldMkLst>
        <pc:spChg chg="del">
          <ac:chgData name="Brandon Faber" userId="283078af9f1d5b1b" providerId="LiveId" clId="{E39B34F7-DA2F-4231-ADFE-4224596E922D}" dt="2025-02-28T04:34:44.940" v="973" actId="478"/>
          <ac:spMkLst>
            <pc:docMk/>
            <pc:sldMk cId="163578450" sldId="302"/>
            <ac:spMk id="7" creationId="{AF2AC641-C58C-DD0D-5950-17B837FC4B87}"/>
          </ac:spMkLst>
        </pc:spChg>
        <pc:spChg chg="del">
          <ac:chgData name="Brandon Faber" userId="283078af9f1d5b1b" providerId="LiveId" clId="{E39B34F7-DA2F-4231-ADFE-4224596E922D}" dt="2025-02-28T04:34:46.587" v="974" actId="478"/>
          <ac:spMkLst>
            <pc:docMk/>
            <pc:sldMk cId="163578450" sldId="302"/>
            <ac:spMk id="9" creationId="{5EC1ABDF-B843-A3DD-30E4-D9B3109F8DE8}"/>
          </ac:spMkLst>
        </pc:spChg>
        <pc:spChg chg="del">
          <ac:chgData name="Brandon Faber" userId="283078af9f1d5b1b" providerId="LiveId" clId="{E39B34F7-DA2F-4231-ADFE-4224596E922D}" dt="2025-02-28T04:34:49.526" v="977" actId="478"/>
          <ac:spMkLst>
            <pc:docMk/>
            <pc:sldMk cId="163578450" sldId="302"/>
            <ac:spMk id="17" creationId="{A3D715EA-CC15-95C7-D00A-CCCEFA058666}"/>
          </ac:spMkLst>
        </pc:spChg>
        <pc:spChg chg="del">
          <ac:chgData name="Brandon Faber" userId="283078af9f1d5b1b" providerId="LiveId" clId="{E39B34F7-DA2F-4231-ADFE-4224596E922D}" dt="2025-02-28T04:34:50.109" v="978" actId="478"/>
          <ac:spMkLst>
            <pc:docMk/>
            <pc:sldMk cId="163578450" sldId="302"/>
            <ac:spMk id="18" creationId="{AAFE159E-B8ED-264F-8835-11C245B2531F}"/>
          </ac:spMkLst>
        </pc:spChg>
        <pc:spChg chg="del mod">
          <ac:chgData name="Brandon Faber" userId="283078af9f1d5b1b" providerId="LiveId" clId="{E39B34F7-DA2F-4231-ADFE-4224596E922D}" dt="2025-02-28T04:34:52.838" v="980" actId="478"/>
          <ac:spMkLst>
            <pc:docMk/>
            <pc:sldMk cId="163578450" sldId="302"/>
            <ac:spMk id="19" creationId="{731ABC38-6487-3DF4-018D-B900CA901F00}"/>
          </ac:spMkLst>
        </pc:spChg>
        <pc:picChg chg="del">
          <ac:chgData name="Brandon Faber" userId="283078af9f1d5b1b" providerId="LiveId" clId="{E39B34F7-DA2F-4231-ADFE-4224596E922D}" dt="2025-02-28T04:34:47.301" v="975" actId="478"/>
          <ac:picMkLst>
            <pc:docMk/>
            <pc:sldMk cId="163578450" sldId="302"/>
            <ac:picMk id="3" creationId="{118CF99E-D575-4494-38EE-3EE38A40F68C}"/>
          </ac:picMkLst>
        </pc:picChg>
        <pc:picChg chg="add mod">
          <ac:chgData name="Brandon Faber" userId="283078af9f1d5b1b" providerId="LiveId" clId="{E39B34F7-DA2F-4231-ADFE-4224596E922D}" dt="2025-02-28T04:42:21.944" v="984" actId="1076"/>
          <ac:picMkLst>
            <pc:docMk/>
            <pc:sldMk cId="163578450" sldId="302"/>
            <ac:picMk id="4" creationId="{8F6CA4FD-736D-C561-9BDF-969B839B9B0A}"/>
          </ac:picMkLst>
        </pc:picChg>
        <pc:picChg chg="del">
          <ac:chgData name="Brandon Faber" userId="283078af9f1d5b1b" providerId="LiveId" clId="{E39B34F7-DA2F-4231-ADFE-4224596E922D}" dt="2025-02-28T04:34:48.430" v="976" actId="478"/>
          <ac:picMkLst>
            <pc:docMk/>
            <pc:sldMk cId="163578450" sldId="302"/>
            <ac:picMk id="6" creationId="{F952E4DF-E512-CF91-EF9B-816E987D24F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0CC5F-81BC-487B-A67A-CDFC194763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A8BD2-C8BC-488B-BD6C-38261EF1C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A8BD2-C8BC-488B-BD6C-38261EF1C5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82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79331-0F2C-72A7-A5F5-AF556C0F1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E0C7CD-915E-1ABE-D02A-57CE40B7AA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880818-9800-C961-53BB-76B23E7208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4DE0E-12DE-9564-6CA4-D38D0BF64B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A8BD2-C8BC-488B-BD6C-38261EF1C5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83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E3B69-A3E1-E756-708E-00ADB7C77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960E6E-EF00-CEF2-595D-074F57191C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007BDC-B6CA-6225-00A9-C53FAE42D5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BA3BE-6D44-B28E-7D97-5F6C132B49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A8BD2-C8BC-488B-BD6C-38261EF1C5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49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F1007-E3C7-46BB-1877-FB3D2CDB2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455D77-5B58-CEC2-BD2D-7BCC948A0C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34F423-2693-EEF3-9945-62B304665F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D8166-9FAA-8C67-2239-DF8D00FA63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A8BD2-C8BC-488B-BD6C-38261EF1C5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73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AD647-86DE-A1BA-3CC6-403D259D6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B7B63C-C604-7F18-B963-2871FAB577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90151C-6C7A-219B-C7F7-AA7B0C632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A7D77-9243-0CD0-D865-802FE7F5ED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A8BD2-C8BC-488B-BD6C-38261EF1C5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6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A097B-06A1-99F1-CB4A-F926D3945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CA6E24-9559-E7A6-B6F6-C5E6E41012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B0845D-13AC-3F5C-6167-40104ADFC8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1AFC7-060A-99D1-7873-6B3EE692C9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A8BD2-C8BC-488B-BD6C-38261EF1C5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32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4006D-A08F-E9D9-A905-04C60E865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568DF5-11A5-2017-27C5-4F4BC83491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872DAB-E94B-F114-70B1-5E0C539CA7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47B5B-817D-C93A-E4F3-04E4F9EAFD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A8BD2-C8BC-488B-BD6C-38261EF1C5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69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ownsteel.com" TargetMode="External"/><Relationship Id="rId2" Type="http://schemas.openxmlformats.org/officeDocument/2006/relationships/hyperlink" Target="https://townsteel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E0CAA-C75C-980D-3A9B-2F8D1A2F1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FDAC3-18A0-D17C-BED9-58880EF51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0407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EC60AF-84FE-DB34-460F-4D50BD46E9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BBBC6-36B4-BD30-2B0A-AB94BB1CC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E757A-BA72-BF65-F173-5B5AAF643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88C12-467E-E803-EF7D-B7EF789BF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8858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BBBC6-36B4-BD30-2B0A-AB94BB1CC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E757A-BA72-BF65-F173-5B5AAF643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88C12-467E-E803-EF7D-B7EF789BF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6821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A24DE8-FCC1-647C-F5DE-246E9EC3C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16811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2DAF5A-4D8F-4C97-CC1B-D521DA847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DBE33-9474-C4A1-8960-FE1BADDA8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DDF83A-A918-6EC9-DD15-40CC3BF68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AC00BB-31CC-88A7-DB8D-D75312577E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5D7E7B-6703-6EED-3F40-E191DEBE0C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1213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DAF5A-4D8F-4C97-CC1B-D521DA847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DBE33-9474-C4A1-8960-FE1BADDA8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DDF83A-A918-6EC9-DD15-40CC3BF68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AC00BB-31CC-88A7-DB8D-D75312577E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5D7E7B-6703-6EED-3F40-E191DEBE0C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104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784D7EC-F638-436F-4888-43B5A7A128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E60C7E-B5BC-673A-4583-F428E81C9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6862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60C7E-B5BC-673A-4583-F428E81C9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0167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309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20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E68D4-91C1-5826-2A19-194C6F66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C13A3-D5AF-445A-ABC4-8FDB5C577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B1B01E-3DCA-F729-6987-6060469BC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245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EDAA7-7FC5-13F0-3469-472AFE824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F5031F-7F4B-2834-2AE8-D3A5811642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A78824-B923-4DDB-5C61-48D8B1384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35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E0CAA-C75C-980D-3A9B-2F8D1A2F1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76650"/>
            <a:ext cx="9144000" cy="17573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FDAC3-18A0-D17C-BED9-58880EF51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48325"/>
            <a:ext cx="9144000" cy="8382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DA5A5A6D-FAD7-22C3-617E-05907E34C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1" y="723900"/>
            <a:ext cx="9017001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58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88C87-EFF3-7149-3BC5-245AEC2CE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39A60-75A6-E5B4-3899-819F95665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DE96EE-544F-F509-55E4-A6A192157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37382" y="1159668"/>
            <a:ext cx="2270124" cy="6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38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DB9043-34F8-D823-B212-5092BCF76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386F26-219E-EA22-DC7E-F415BD157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4C37A092-5C39-A856-587A-30D0BDCFD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37382" y="1159668"/>
            <a:ext cx="2270124" cy="6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08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FC6B50-9F35-810A-D5CC-A1F4729E4202}"/>
              </a:ext>
            </a:extLst>
          </p:cNvPr>
          <p:cNvSpPr txBox="1"/>
          <p:nvPr/>
        </p:nvSpPr>
        <p:spPr>
          <a:xfrm>
            <a:off x="2357438" y="3136465"/>
            <a:ext cx="31527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hlinkClick r:id="rId2"/>
              </a:rPr>
              <a:t>www.townsteel.com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>
                <a:hlinkClick r:id="rId3"/>
              </a:rPr>
              <a:t>info@townsteel.com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Toll free: (877) 858-0888</a:t>
            </a:r>
          </a:p>
          <a:p>
            <a:r>
              <a:rPr lang="en-US" sz="1800" dirty="0"/>
              <a:t>	 (626) 965-8917</a:t>
            </a:r>
          </a:p>
          <a:p>
            <a:endParaRPr lang="en-US" sz="1800" dirty="0"/>
          </a:p>
          <a:p>
            <a:r>
              <a:rPr lang="en-US" sz="1800" dirty="0"/>
              <a:t>17901 Railroad Street</a:t>
            </a:r>
          </a:p>
          <a:p>
            <a:r>
              <a:rPr lang="en-US" sz="1800" dirty="0"/>
              <a:t>City of Industry, CA 91748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A05D09C-3202-042A-88C2-EFAC04763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39" y="361951"/>
            <a:ext cx="7477125" cy="224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9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E0CAA-C75C-980D-3A9B-2F8D1A2F1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FDAC3-18A0-D17C-BED9-58880EF51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5293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E0CAA-C75C-980D-3A9B-2F8D1A2F1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76650"/>
            <a:ext cx="9144000" cy="17573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FDAC3-18A0-D17C-BED9-58880EF51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48325"/>
            <a:ext cx="9144000" cy="8382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C0E0DE55-CC0E-CA80-E55F-21DF193F9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1" y="723900"/>
            <a:ext cx="9017001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57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7A194F-CC67-EF70-37D0-4F9C5827D4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96C25-731F-627A-8F69-E659A4018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C43C-BBBE-AB84-7021-468568C90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217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96C25-731F-627A-8F69-E659A4018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C43C-BBBE-AB84-7021-468568C90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6537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96C25-731F-627A-8F69-E659A401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0886" y="365125"/>
            <a:ext cx="736291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C43C-BBBE-AB84-7021-468568C90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886" y="1825625"/>
            <a:ext cx="736291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41EC703-F8C6-65BF-5F44-0993E29EB0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3" b="28333"/>
          <a:stretch/>
        </p:blipFill>
        <p:spPr>
          <a:xfrm>
            <a:off x="1" y="1943100"/>
            <a:ext cx="352776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9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3F7E4-5369-D3B6-115C-DD1396A9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44A7D-B796-34A2-6E11-1766578CB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9860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3F7E4-5369-D3B6-115C-DD1396A9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44A7D-B796-34A2-6E11-1766578CB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7714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362877-A79F-51D5-137F-F48A599F3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5F9C7-FC9E-CDFA-2735-45DF16C3F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9CC915BF-88F6-41AD-0EB4-CD00C317DA8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678" y="6176964"/>
            <a:ext cx="2270124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2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5" r:id="rId3"/>
    <p:sldLayoutId id="2147483669" r:id="rId4"/>
    <p:sldLayoutId id="2147483650" r:id="rId5"/>
    <p:sldLayoutId id="2147483660" r:id="rId6"/>
    <p:sldLayoutId id="2147483664" r:id="rId7"/>
    <p:sldLayoutId id="2147483651" r:id="rId8"/>
    <p:sldLayoutId id="2147483666" r:id="rId9"/>
    <p:sldLayoutId id="2147483652" r:id="rId10"/>
    <p:sldLayoutId id="2147483661" r:id="rId11"/>
    <p:sldLayoutId id="2147483653" r:id="rId12"/>
    <p:sldLayoutId id="2147483662" r:id="rId13"/>
    <p:sldLayoutId id="2147483654" r:id="rId14"/>
    <p:sldLayoutId id="2147483663" r:id="rId15"/>
    <p:sldLayoutId id="2147483655" r:id="rId16"/>
    <p:sldLayoutId id="2147483667" r:id="rId17"/>
    <p:sldLayoutId id="2147483656" r:id="rId18"/>
    <p:sldLayoutId id="2147483657" r:id="rId19"/>
    <p:sldLayoutId id="2147483658" r:id="rId20"/>
    <p:sldLayoutId id="2147483659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1ECF8D-F0A9-11EF-A7A7-79D83464FD6B}"/>
              </a:ext>
            </a:extLst>
          </p:cNvPr>
          <p:cNvSpPr txBox="1"/>
          <p:nvPr/>
        </p:nvSpPr>
        <p:spPr>
          <a:xfrm>
            <a:off x="2049236" y="3780064"/>
            <a:ext cx="8539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HubSpot Mobile App Basics</a:t>
            </a:r>
          </a:p>
        </p:txBody>
      </p:sp>
    </p:spTree>
    <p:extLst>
      <p:ext uri="{BB962C8B-B14F-4D97-AF65-F5344CB8AC3E}">
        <p14:creationId xmlns:p14="http://schemas.microsoft.com/office/powerpoint/2010/main" val="3900251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phone&#10;&#10;AI-generated content may be incorrect.">
            <a:extLst>
              <a:ext uri="{FF2B5EF4-FFF2-40B4-BE49-F238E27FC236}">
                <a16:creationId xmlns:a16="http://schemas.microsoft.com/office/drawing/2014/main" id="{2B1FAA70-AC65-5E5C-971D-83FFD1E47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81" y="185285"/>
            <a:ext cx="2996041" cy="6487427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DB3DFE0F-18D1-649D-6331-A9ADA942119C}"/>
              </a:ext>
            </a:extLst>
          </p:cNvPr>
          <p:cNvSpPr/>
          <p:nvPr/>
        </p:nvSpPr>
        <p:spPr>
          <a:xfrm>
            <a:off x="4365106" y="5419584"/>
            <a:ext cx="1167477" cy="417799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screenshot of a phone&#10;&#10;AI-generated content may be incorrect.">
            <a:extLst>
              <a:ext uri="{FF2B5EF4-FFF2-40B4-BE49-F238E27FC236}">
                <a16:creationId xmlns:a16="http://schemas.microsoft.com/office/drawing/2014/main" id="{F215AE84-A7F2-4B0B-B2F1-106AAC582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5286"/>
            <a:ext cx="2996041" cy="64874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40861F7-96D1-9A24-D69F-75CDC1E57098}"/>
              </a:ext>
            </a:extLst>
          </p:cNvPr>
          <p:cNvSpPr txBox="1"/>
          <p:nvPr/>
        </p:nvSpPr>
        <p:spPr>
          <a:xfrm>
            <a:off x="9579219" y="1847272"/>
            <a:ext cx="2133600" cy="26776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You can create any record in the mobile app that you can in the web or desktop app.</a:t>
            </a:r>
          </a:p>
        </p:txBody>
      </p:sp>
    </p:spTree>
    <p:extLst>
      <p:ext uri="{BB962C8B-B14F-4D97-AF65-F5344CB8AC3E}">
        <p14:creationId xmlns:p14="http://schemas.microsoft.com/office/powerpoint/2010/main" val="4004611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25CBC-AC3A-E308-A9A6-38A6A2E37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DE6F0CAE-F587-DED7-9F14-A18BD16CC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8" y="516172"/>
            <a:ext cx="2889418" cy="6256553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5090D3AB-217E-6AA7-0379-B66543A664A0}"/>
              </a:ext>
            </a:extLst>
          </p:cNvPr>
          <p:cNvSpPr/>
          <p:nvPr/>
        </p:nvSpPr>
        <p:spPr>
          <a:xfrm rot="16200000">
            <a:off x="1573197" y="647083"/>
            <a:ext cx="512077" cy="250257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7FBEA6-60B3-0273-1167-0699CFF71680}"/>
              </a:ext>
            </a:extLst>
          </p:cNvPr>
          <p:cNvSpPr txBox="1"/>
          <p:nvPr/>
        </p:nvSpPr>
        <p:spPr>
          <a:xfrm>
            <a:off x="688545" y="85275"/>
            <a:ext cx="2281381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Search any record</a:t>
            </a:r>
          </a:p>
        </p:txBody>
      </p:sp>
      <p:pic>
        <p:nvPicPr>
          <p:cNvPr id="7" name="Picture 6" descr="A screenshot of a phone&#10;&#10;AI-generated content may be incorrect.">
            <a:extLst>
              <a:ext uri="{FF2B5EF4-FFF2-40B4-BE49-F238E27FC236}">
                <a16:creationId xmlns:a16="http://schemas.microsoft.com/office/drawing/2014/main" id="{AB9611B6-D87D-2AD8-1DAC-5D075735CC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81" y="454607"/>
            <a:ext cx="2889418" cy="625655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4D1ED7E-733A-499B-A161-BF13EC409C8D}"/>
              </a:ext>
            </a:extLst>
          </p:cNvPr>
          <p:cNvSpPr/>
          <p:nvPr/>
        </p:nvSpPr>
        <p:spPr>
          <a:xfrm>
            <a:off x="4041061" y="1046724"/>
            <a:ext cx="724965" cy="76360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screenshot of a phone&#10;&#10;AI-generated content may be incorrect.">
            <a:extLst>
              <a:ext uri="{FF2B5EF4-FFF2-40B4-BE49-F238E27FC236}">
                <a16:creationId xmlns:a16="http://schemas.microsoft.com/office/drawing/2014/main" id="{84AFA1D8-48CD-0E68-1EC2-2083C0141F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078" y="454607"/>
            <a:ext cx="2889419" cy="6256554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36B23238-426B-9244-AE0A-0B2E6582FBF8}"/>
              </a:ext>
            </a:extLst>
          </p:cNvPr>
          <p:cNvSpPr/>
          <p:nvPr/>
        </p:nvSpPr>
        <p:spPr>
          <a:xfrm>
            <a:off x="3514062" y="1303834"/>
            <a:ext cx="434109" cy="21243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322AED-0567-7266-E3EB-63BEC6F3631A}"/>
              </a:ext>
            </a:extLst>
          </p:cNvPr>
          <p:cNvSpPr txBox="1"/>
          <p:nvPr/>
        </p:nvSpPr>
        <p:spPr>
          <a:xfrm>
            <a:off x="10714182" y="4719782"/>
            <a:ext cx="1218420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Pick the number you want to call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690F806-2052-5B93-BD89-C3B822B1562F}"/>
              </a:ext>
            </a:extLst>
          </p:cNvPr>
          <p:cNvSpPr/>
          <p:nvPr/>
        </p:nvSpPr>
        <p:spPr>
          <a:xfrm>
            <a:off x="9319491" y="4488873"/>
            <a:ext cx="668115" cy="208741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C4F9D678-E298-9FFF-A3D0-239284669E5C}"/>
              </a:ext>
            </a:extLst>
          </p:cNvPr>
          <p:cNvSpPr/>
          <p:nvPr/>
        </p:nvSpPr>
        <p:spPr>
          <a:xfrm>
            <a:off x="10061497" y="5246255"/>
            <a:ext cx="578794" cy="29556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52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BA8EF-6374-B339-E2FB-8B4F75089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hat&#10;&#10;AI-generated content may be incorrect.">
            <a:extLst>
              <a:ext uri="{FF2B5EF4-FFF2-40B4-BE49-F238E27FC236}">
                <a16:creationId xmlns:a16="http://schemas.microsoft.com/office/drawing/2014/main" id="{44A0F0AE-37EC-3C26-989A-96E034039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323" y="267294"/>
            <a:ext cx="2933809" cy="6352674"/>
          </a:xfrm>
          <a:prstGeom prst="rect">
            <a:avLst/>
          </a:prstGeom>
        </p:spPr>
      </p:pic>
      <p:pic>
        <p:nvPicPr>
          <p:cNvPr id="5" name="Picture 4" descr="A screenshot of a phone&#10;&#10;AI-generated content may be incorrect.">
            <a:extLst>
              <a:ext uri="{FF2B5EF4-FFF2-40B4-BE49-F238E27FC236}">
                <a16:creationId xmlns:a16="http://schemas.microsoft.com/office/drawing/2014/main" id="{C67FA8F3-D943-E502-EEFB-B1D5C1005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300" y="252663"/>
            <a:ext cx="2933809" cy="6352674"/>
          </a:xfrm>
          <a:prstGeom prst="rect">
            <a:avLst/>
          </a:prstGeom>
        </p:spPr>
      </p:pic>
      <p:pic>
        <p:nvPicPr>
          <p:cNvPr id="9" name="Picture 8" descr="A screenshot of a phone&#10;&#10;AI-generated content may be incorrect.">
            <a:extLst>
              <a:ext uri="{FF2B5EF4-FFF2-40B4-BE49-F238E27FC236}">
                <a16:creationId xmlns:a16="http://schemas.microsoft.com/office/drawing/2014/main" id="{C4675CA1-6143-0733-FC98-44A4C964C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8" y="252663"/>
            <a:ext cx="2933809" cy="6352674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125EBB3D-F027-AB63-FAC1-E4B606694F9D}"/>
              </a:ext>
            </a:extLst>
          </p:cNvPr>
          <p:cNvSpPr/>
          <p:nvPr/>
        </p:nvSpPr>
        <p:spPr>
          <a:xfrm>
            <a:off x="4544491" y="2305249"/>
            <a:ext cx="577516" cy="20213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E4E107-1090-F5FD-0049-315A4E86E243}"/>
              </a:ext>
            </a:extLst>
          </p:cNvPr>
          <p:cNvSpPr txBox="1"/>
          <p:nvPr/>
        </p:nvSpPr>
        <p:spPr>
          <a:xfrm>
            <a:off x="3654930" y="1289586"/>
            <a:ext cx="1058990" cy="20313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End Call and go back to app to enter call notes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C0219F-3E47-D924-251F-7D23CC9A5E86}"/>
              </a:ext>
            </a:extLst>
          </p:cNvPr>
          <p:cNvSpPr txBox="1"/>
          <p:nvPr/>
        </p:nvSpPr>
        <p:spPr>
          <a:xfrm>
            <a:off x="73891" y="5172365"/>
            <a:ext cx="609600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Tap to call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B790B33-716C-48A6-6E94-6DA680F2EFF7}"/>
              </a:ext>
            </a:extLst>
          </p:cNvPr>
          <p:cNvSpPr/>
          <p:nvPr/>
        </p:nvSpPr>
        <p:spPr>
          <a:xfrm>
            <a:off x="512618" y="5546208"/>
            <a:ext cx="341745" cy="1756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3C691A-142B-79A7-1125-EB6EE1425CBD}"/>
              </a:ext>
            </a:extLst>
          </p:cNvPr>
          <p:cNvSpPr txBox="1"/>
          <p:nvPr/>
        </p:nvSpPr>
        <p:spPr>
          <a:xfrm>
            <a:off x="7767058" y="1847972"/>
            <a:ext cx="1256146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call outcome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1157E8D-A0D7-ABF2-0277-F7096624C40C}"/>
              </a:ext>
            </a:extLst>
          </p:cNvPr>
          <p:cNvSpPr/>
          <p:nvPr/>
        </p:nvSpPr>
        <p:spPr>
          <a:xfrm>
            <a:off x="8894618" y="2171137"/>
            <a:ext cx="517237" cy="1341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3C3136A-D91C-4558-793F-D79AD950AFE8}"/>
              </a:ext>
            </a:extLst>
          </p:cNvPr>
          <p:cNvSpPr/>
          <p:nvPr/>
        </p:nvSpPr>
        <p:spPr>
          <a:xfrm>
            <a:off x="11539446" y="628072"/>
            <a:ext cx="563418" cy="31403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ED83F0C-7189-F1D6-DBC1-F62BC518760C}"/>
              </a:ext>
            </a:extLst>
          </p:cNvPr>
          <p:cNvSpPr/>
          <p:nvPr/>
        </p:nvSpPr>
        <p:spPr>
          <a:xfrm rot="19971547">
            <a:off x="11124660" y="925460"/>
            <a:ext cx="424872" cy="1535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88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D9AA3-5FDD-2416-78B2-004666EFC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37A1901D-4445-7503-79D5-9860371B1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2" y="170848"/>
            <a:ext cx="3009377" cy="6516303"/>
          </a:xfrm>
          <a:prstGeom prst="rect">
            <a:avLst/>
          </a:prstGeom>
        </p:spPr>
      </p:pic>
      <p:pic>
        <p:nvPicPr>
          <p:cNvPr id="5" name="Picture 4" descr="A screenshot of a phone&#10;&#10;AI-generated content may be incorrect.">
            <a:extLst>
              <a:ext uri="{FF2B5EF4-FFF2-40B4-BE49-F238E27FC236}">
                <a16:creationId xmlns:a16="http://schemas.microsoft.com/office/drawing/2014/main" id="{F0BBA6E2-73CE-488D-FF36-695558164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76" y="170848"/>
            <a:ext cx="3009377" cy="6516303"/>
          </a:xfrm>
          <a:prstGeom prst="rect">
            <a:avLst/>
          </a:prstGeom>
        </p:spPr>
      </p:pic>
      <p:pic>
        <p:nvPicPr>
          <p:cNvPr id="7" name="Picture 6" descr="A screenshot of a chat&#10;&#10;AI-generated content may be incorrect.">
            <a:extLst>
              <a:ext uri="{FF2B5EF4-FFF2-40B4-BE49-F238E27FC236}">
                <a16:creationId xmlns:a16="http://schemas.microsoft.com/office/drawing/2014/main" id="{9B7CE41B-431C-2B0F-DFEC-E568E279D7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48" y="170848"/>
            <a:ext cx="3009377" cy="651630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BF04414-6CA2-1C35-804F-46194C1ACDD7}"/>
              </a:ext>
            </a:extLst>
          </p:cNvPr>
          <p:cNvSpPr/>
          <p:nvPr/>
        </p:nvSpPr>
        <p:spPr>
          <a:xfrm>
            <a:off x="2124364" y="2401745"/>
            <a:ext cx="926843" cy="83098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C4B16C2E-876B-0EF6-0F59-4D99A1C6042D}"/>
              </a:ext>
            </a:extLst>
          </p:cNvPr>
          <p:cNvSpPr/>
          <p:nvPr/>
        </p:nvSpPr>
        <p:spPr>
          <a:xfrm>
            <a:off x="2500039" y="1976581"/>
            <a:ext cx="175491" cy="42516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8477BB-EB8C-698A-CF70-F6B6892AECD1}"/>
              </a:ext>
            </a:extLst>
          </p:cNvPr>
          <p:cNvSpPr/>
          <p:nvPr/>
        </p:nvSpPr>
        <p:spPr>
          <a:xfrm>
            <a:off x="3416148" y="2706255"/>
            <a:ext cx="979054" cy="34174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7937289E-B55A-E3A5-3B27-1008BFF994FA}"/>
              </a:ext>
            </a:extLst>
          </p:cNvPr>
          <p:cNvSpPr/>
          <p:nvPr/>
        </p:nvSpPr>
        <p:spPr>
          <a:xfrm>
            <a:off x="4395202" y="2810460"/>
            <a:ext cx="527500" cy="15687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9B82815A-0E64-7C69-B7B9-1E6516ED2199}"/>
              </a:ext>
            </a:extLst>
          </p:cNvPr>
          <p:cNvSpPr/>
          <p:nvPr/>
        </p:nvSpPr>
        <p:spPr>
          <a:xfrm>
            <a:off x="10400145" y="1339273"/>
            <a:ext cx="544946" cy="17549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7ABACE-F380-ACF6-9AD8-5C84DD61C927}"/>
              </a:ext>
            </a:extLst>
          </p:cNvPr>
          <p:cNvSpPr txBox="1"/>
          <p:nvPr/>
        </p:nvSpPr>
        <p:spPr>
          <a:xfrm>
            <a:off x="10945091" y="965353"/>
            <a:ext cx="1062077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Enter meeting notes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E90FAD-7DB5-9B7B-5A06-050E904403FA}"/>
              </a:ext>
            </a:extLst>
          </p:cNvPr>
          <p:cNvSpPr txBox="1"/>
          <p:nvPr/>
        </p:nvSpPr>
        <p:spPr>
          <a:xfrm>
            <a:off x="10886960" y="2967334"/>
            <a:ext cx="1270543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Select record to associate</a:t>
            </a: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76A55635-B42B-B66F-C687-3B05BD7BE809}"/>
              </a:ext>
            </a:extLst>
          </p:cNvPr>
          <p:cNvSpPr/>
          <p:nvPr/>
        </p:nvSpPr>
        <p:spPr>
          <a:xfrm>
            <a:off x="10615520" y="3232726"/>
            <a:ext cx="392546" cy="108527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089625-0CC5-DF58-59AD-14FC85D8A081}"/>
              </a:ext>
            </a:extLst>
          </p:cNvPr>
          <p:cNvSpPr txBox="1"/>
          <p:nvPr/>
        </p:nvSpPr>
        <p:spPr>
          <a:xfrm>
            <a:off x="6621793" y="2287240"/>
            <a:ext cx="983471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Select Outcome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7E7B48C-0C2D-6099-A8FB-25EF687D2897}"/>
              </a:ext>
            </a:extLst>
          </p:cNvPr>
          <p:cNvSpPr/>
          <p:nvPr/>
        </p:nvSpPr>
        <p:spPr>
          <a:xfrm>
            <a:off x="7518782" y="2475345"/>
            <a:ext cx="350600" cy="11083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07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4D3D6-CB4E-8BB5-57A4-AB8EA5EC1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phone&#10;&#10;AI-generated content may be incorrect.">
            <a:extLst>
              <a:ext uri="{FF2B5EF4-FFF2-40B4-BE49-F238E27FC236}">
                <a16:creationId xmlns:a16="http://schemas.microsoft.com/office/drawing/2014/main" id="{E8FDA133-A01D-3F4A-F09A-87224E3C2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6" y="146785"/>
            <a:ext cx="3031602" cy="6564429"/>
          </a:xfrm>
          <a:prstGeom prst="rect">
            <a:avLst/>
          </a:prstGeom>
        </p:spPr>
      </p:pic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78A7B9E2-E239-A88E-A7CE-9CC85A707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64" y="146785"/>
            <a:ext cx="3031602" cy="6564429"/>
          </a:xfrm>
          <a:prstGeom prst="rect">
            <a:avLst/>
          </a:prstGeom>
        </p:spPr>
      </p:pic>
      <p:pic>
        <p:nvPicPr>
          <p:cNvPr id="10" name="Picture 9" descr="A screenshot of a calendar&#10;&#10;AI-generated content may be incorrect.">
            <a:extLst>
              <a:ext uri="{FF2B5EF4-FFF2-40B4-BE49-F238E27FC236}">
                <a16:creationId xmlns:a16="http://schemas.microsoft.com/office/drawing/2014/main" id="{318B6AAA-5F04-A1AD-40FA-763E5BECBE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511" y="186489"/>
            <a:ext cx="2994930" cy="64850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FB96B2-AF09-C335-8D9B-859B0FF49D7A}"/>
              </a:ext>
            </a:extLst>
          </p:cNvPr>
          <p:cNvSpPr txBox="1"/>
          <p:nvPr/>
        </p:nvSpPr>
        <p:spPr>
          <a:xfrm>
            <a:off x="992472" y="2724728"/>
            <a:ext cx="2092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2"/>
                </a:solidFill>
              </a:rPr>
              <a:t>Cold Call Attempt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DB604BB8-C948-2FC3-6EE5-0142172C7B3F}"/>
              </a:ext>
            </a:extLst>
          </p:cNvPr>
          <p:cNvSpPr/>
          <p:nvPr/>
        </p:nvSpPr>
        <p:spPr>
          <a:xfrm>
            <a:off x="1154545" y="2826327"/>
            <a:ext cx="341746" cy="8312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FC8007-6A1F-4305-F92C-BD11D78C3A21}"/>
              </a:ext>
            </a:extLst>
          </p:cNvPr>
          <p:cNvSpPr/>
          <p:nvPr/>
        </p:nvSpPr>
        <p:spPr>
          <a:xfrm>
            <a:off x="4668502" y="1727201"/>
            <a:ext cx="1533236" cy="59112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B19E1E-6A89-C89A-D5BA-94982C408500}"/>
              </a:ext>
            </a:extLst>
          </p:cNvPr>
          <p:cNvSpPr txBox="1"/>
          <p:nvPr/>
        </p:nvSpPr>
        <p:spPr>
          <a:xfrm>
            <a:off x="6619641" y="1727201"/>
            <a:ext cx="1284794" cy="147732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can set a task from any logged event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D6454FFA-13D8-D298-E24E-85483E1123E2}"/>
              </a:ext>
            </a:extLst>
          </p:cNvPr>
          <p:cNvSpPr/>
          <p:nvPr/>
        </p:nvSpPr>
        <p:spPr>
          <a:xfrm>
            <a:off x="6201738" y="2336433"/>
            <a:ext cx="417903" cy="25886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1EF7BF1-091D-0571-178F-30618408AB88}"/>
              </a:ext>
            </a:extLst>
          </p:cNvPr>
          <p:cNvSpPr/>
          <p:nvPr/>
        </p:nvSpPr>
        <p:spPr>
          <a:xfrm>
            <a:off x="7904435" y="2354784"/>
            <a:ext cx="417903" cy="25886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79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0C7B9-6065-D2D5-F184-2D6976143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EFC1C57B-81DE-7578-235A-1AB963413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44" y="390303"/>
            <a:ext cx="2924918" cy="6333423"/>
          </a:xfrm>
          <a:prstGeom prst="rect">
            <a:avLst/>
          </a:prstGeom>
        </p:spPr>
      </p:pic>
      <p:pic>
        <p:nvPicPr>
          <p:cNvPr id="6" name="Picture 5" descr="A screenshot of a phone&#10;&#10;AI-generated content may be incorrect.">
            <a:extLst>
              <a:ext uri="{FF2B5EF4-FFF2-40B4-BE49-F238E27FC236}">
                <a16:creationId xmlns:a16="http://schemas.microsoft.com/office/drawing/2014/main" id="{E254694C-5D2D-AAFB-6821-AA07D74AE1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56" y="262288"/>
            <a:ext cx="2924918" cy="63334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2CDFA1-E9E9-9635-78A8-9C5CDB8E556C}"/>
              </a:ext>
            </a:extLst>
          </p:cNvPr>
          <p:cNvSpPr txBox="1"/>
          <p:nvPr/>
        </p:nvSpPr>
        <p:spPr>
          <a:xfrm>
            <a:off x="88465" y="4960511"/>
            <a:ext cx="1414914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the task you want to complete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EA65E6B-A611-0323-8ED3-5CE976DD3478}"/>
              </a:ext>
            </a:extLst>
          </p:cNvPr>
          <p:cNvSpPr/>
          <p:nvPr/>
        </p:nvSpPr>
        <p:spPr>
          <a:xfrm>
            <a:off x="1625600" y="5430982"/>
            <a:ext cx="748145" cy="1108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FEA8FDD-C781-5CE6-6CA5-8B68851CE117}"/>
              </a:ext>
            </a:extLst>
          </p:cNvPr>
          <p:cNvSpPr/>
          <p:nvPr/>
        </p:nvSpPr>
        <p:spPr>
          <a:xfrm>
            <a:off x="8534400" y="4682835"/>
            <a:ext cx="526473" cy="50800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1D129C5B-092D-87E7-9E65-DE13E8BE4050}"/>
              </a:ext>
            </a:extLst>
          </p:cNvPr>
          <p:cNvSpPr/>
          <p:nvPr/>
        </p:nvSpPr>
        <p:spPr>
          <a:xfrm>
            <a:off x="9060873" y="4825998"/>
            <a:ext cx="526473" cy="22167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B94764-85E2-9D6E-B0CC-EDEA547B610C}"/>
              </a:ext>
            </a:extLst>
          </p:cNvPr>
          <p:cNvSpPr txBox="1"/>
          <p:nvPr/>
        </p:nvSpPr>
        <p:spPr>
          <a:xfrm>
            <a:off x="9587346" y="4498846"/>
            <a:ext cx="1745673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Call straight from task record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624A25-85F5-B3DC-3F9F-DF3785AA09E2}"/>
              </a:ext>
            </a:extLst>
          </p:cNvPr>
          <p:cNvSpPr txBox="1"/>
          <p:nvPr/>
        </p:nvSpPr>
        <p:spPr>
          <a:xfrm>
            <a:off x="4762762" y="3713017"/>
            <a:ext cx="1394311" cy="147732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Tag other TS team members to send notification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AEF1F0C-3BDE-AEE1-6FFA-26FA522DA157}"/>
              </a:ext>
            </a:extLst>
          </p:cNvPr>
          <p:cNvSpPr/>
          <p:nvPr/>
        </p:nvSpPr>
        <p:spPr>
          <a:xfrm>
            <a:off x="5948217" y="4119418"/>
            <a:ext cx="692727" cy="14778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19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E8158-F5CF-9243-50CB-FBFE064C5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6CA4FD-736D-C561-9BDF-969B839B9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57" y="69783"/>
            <a:ext cx="11645286" cy="671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8450"/>
      </p:ext>
    </p:extLst>
  </p:cSld>
  <p:clrMapOvr>
    <a:masterClrMapping/>
  </p:clrMapOvr>
</p:sld>
</file>

<file path=ppt/theme/theme1.xml><?xml version="1.0" encoding="utf-8"?>
<a:theme xmlns:a="http://schemas.openxmlformats.org/drawingml/2006/main" name="TownSteel Theme">
  <a:themeElements>
    <a:clrScheme name="TownSteel Colors">
      <a:dk1>
        <a:sysClr val="windowText" lastClr="000000"/>
      </a:dk1>
      <a:lt1>
        <a:sysClr val="window" lastClr="FFFFFF"/>
      </a:lt1>
      <a:dk2>
        <a:srgbClr val="901D13"/>
      </a:dk2>
      <a:lt2>
        <a:srgbClr val="FFFFFF"/>
      </a:lt2>
      <a:accent1>
        <a:srgbClr val="420702"/>
      </a:accent1>
      <a:accent2>
        <a:srgbClr val="DB2C1D"/>
      </a:accent2>
      <a:accent3>
        <a:srgbClr val="7E8F21"/>
      </a:accent3>
      <a:accent4>
        <a:srgbClr val="04458F"/>
      </a:accent4>
      <a:accent5>
        <a:srgbClr val="052242"/>
      </a:accent5>
      <a:accent6>
        <a:srgbClr val="138F4A"/>
      </a:accent6>
      <a:hlink>
        <a:srgbClr val="DB2C1D"/>
      </a:hlink>
      <a:folHlink>
        <a:srgbClr val="DB695E"/>
      </a:folHlink>
    </a:clrScheme>
    <a:fontScheme name="TownSteel Fonts">
      <a:majorFont>
        <a:latin typeface="Montserrat Medium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wnSteel Theme" id="{D28F6146-1235-41A8-8312-883B8207ED39}" vid="{6D4E6B53-74D5-44E2-BE9D-110A5D6DEA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TownSteel Theme</Template>
  <TotalTime>8828</TotalTime>
  <Words>98</Words>
  <Application>Microsoft Office PowerPoint</Application>
  <PresentationFormat>Widescreen</PresentationFormat>
  <Paragraphs>22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Montserrat Medium</vt:lpstr>
      <vt:lpstr>Open Sans</vt:lpstr>
      <vt:lpstr>TownSteel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Rejuvenator</dc:title>
  <dc:creator>Ivin H</dc:creator>
  <cp:lastModifiedBy>Dennis Ma</cp:lastModifiedBy>
  <cp:revision>22</cp:revision>
  <dcterms:created xsi:type="dcterms:W3CDTF">2023-11-13T16:17:50Z</dcterms:created>
  <dcterms:modified xsi:type="dcterms:W3CDTF">2025-02-28T22:28:48Z</dcterms:modified>
</cp:coreProperties>
</file>